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8" r:id="rId1"/>
  </p:sldMasterIdLst>
  <p:sldIdLst>
    <p:sldId id="345" r:id="rId2"/>
    <p:sldId id="351" r:id="rId3"/>
    <p:sldId id="438" r:id="rId4"/>
    <p:sldId id="352" r:id="rId5"/>
    <p:sldId id="354" r:id="rId6"/>
    <p:sldId id="357" r:id="rId7"/>
    <p:sldId id="391" r:id="rId8"/>
    <p:sldId id="358" r:id="rId9"/>
    <p:sldId id="363" r:id="rId10"/>
    <p:sldId id="365" r:id="rId11"/>
    <p:sldId id="437" r:id="rId12"/>
    <p:sldId id="371" r:id="rId13"/>
    <p:sldId id="436" r:id="rId14"/>
    <p:sldId id="373" r:id="rId15"/>
    <p:sldId id="376" r:id="rId16"/>
    <p:sldId id="395" r:id="rId17"/>
    <p:sldId id="398" r:id="rId18"/>
    <p:sldId id="401" r:id="rId19"/>
    <p:sldId id="400" r:id="rId20"/>
    <p:sldId id="405" r:id="rId21"/>
    <p:sldId id="407" r:id="rId22"/>
    <p:sldId id="408" r:id="rId23"/>
    <p:sldId id="409" r:id="rId24"/>
    <p:sldId id="412" r:id="rId25"/>
    <p:sldId id="413" r:id="rId26"/>
    <p:sldId id="415" r:id="rId27"/>
    <p:sldId id="434" r:id="rId28"/>
    <p:sldId id="423" r:id="rId29"/>
    <p:sldId id="418" r:id="rId30"/>
    <p:sldId id="422" r:id="rId31"/>
    <p:sldId id="425" r:id="rId32"/>
    <p:sldId id="426" r:id="rId33"/>
    <p:sldId id="429" r:id="rId34"/>
    <p:sldId id="430" r:id="rId35"/>
    <p:sldId id="431" r:id="rId36"/>
    <p:sldId id="433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074" autoAdjust="0"/>
    <p:restoredTop sz="94660"/>
  </p:normalViewPr>
  <p:slideViewPr>
    <p:cSldViewPr>
      <p:cViewPr varScale="1">
        <p:scale>
          <a:sx n="83" d="100"/>
          <a:sy n="83" d="100"/>
        </p:scale>
        <p:origin x="-1450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ytuł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5" name="Podtytuł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1" name="Symbol zastępczy daty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18" name="Symbol zastępczy stopki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ymbol zastępczy obrazu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Symbol zastępczy tytułu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1" name="Symbol zastępczy tekstu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7" name="Symbol zastępczy daty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30000"/>
          </a:blip>
          <a:stretch>
            <a:fillRect/>
          </a:stretch>
        </p:blipFill>
        <p:spPr bwMode="auto">
          <a:xfrm>
            <a:off x="642910" y="214290"/>
            <a:ext cx="7358114" cy="654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3068960"/>
            <a:ext cx="4896544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1143000"/>
          </a:xfrm>
        </p:spPr>
        <p:txBody>
          <a:bodyPr>
            <a:noAutofit/>
          </a:bodyPr>
          <a:lstStyle/>
          <a:p>
            <a:r>
              <a:rPr lang="pl-PL" sz="2800" dirty="0" smtClean="0"/>
              <a:t>Koncert dziękczynny z okazji  pierwszej rocznicy kanonizacji św. Jana Pawła II</a:t>
            </a:r>
            <a:endParaRPr lang="pl-PL" sz="2800" dirty="0"/>
          </a:p>
        </p:txBody>
      </p:sp>
      <p:pic>
        <p:nvPicPr>
          <p:cNvPr id="1259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51520" y="1340768"/>
            <a:ext cx="4678326" cy="3510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876712"/>
          </a:xfrm>
        </p:spPr>
        <p:txBody>
          <a:bodyPr>
            <a:noAutofit/>
          </a:bodyPr>
          <a:lstStyle/>
          <a:p>
            <a:r>
              <a:rPr lang="pl-PL" sz="2800" dirty="0" smtClean="0"/>
              <a:t>Spotkanie z sekretarzem Jana Pawła II – abp M. Mokrzyckim we Lwowie</a:t>
            </a:r>
            <a:endParaRPr lang="pl-PL" sz="28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1268760"/>
            <a:ext cx="7236296" cy="542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63363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Dzień Patrona Szkoły – 16.10.2015r.</a:t>
            </a:r>
            <a:endParaRPr lang="pl-PL" dirty="0"/>
          </a:p>
        </p:txBody>
      </p:sp>
      <p:pic>
        <p:nvPicPr>
          <p:cNvPr id="131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19200"/>
            <a:ext cx="7799148" cy="5163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1524000"/>
            <a:ext cx="7467600" cy="498395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209800"/>
          </a:xfrm>
        </p:spPr>
        <p:txBody>
          <a:bodyPr>
            <a:normAutofit/>
          </a:bodyPr>
          <a:lstStyle/>
          <a:p>
            <a:r>
              <a:rPr lang="pl-PL" sz="3100" b="1" dirty="0"/>
              <a:t>Zawiązanie Rodziny Szkół im. Jana Pawła II Archidiecezji Przemyskiej – </a:t>
            </a:r>
            <a:r>
              <a:rPr lang="pl-PL" sz="3100" b="1" dirty="0" smtClean="0"/>
              <a:t>Zarzecze 06.11.2015</a:t>
            </a:r>
            <a:r>
              <a:rPr lang="pl-PL" b="1" dirty="0"/>
              <a:t/>
            </a:r>
            <a:br>
              <a:rPr lang="pl-PL" b="1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5470322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200" dirty="0" smtClean="0"/>
              <a:t>Relikwie  św. Jana Pawła II w parafii </a:t>
            </a:r>
            <a:r>
              <a:rPr lang="pl-PL" sz="3200" dirty="0" err="1" smtClean="0"/>
              <a:t>pw</a:t>
            </a:r>
            <a:r>
              <a:rPr lang="pl-PL" sz="3200" dirty="0" smtClean="0"/>
              <a:t>. M. B. Częstochowskiej w Jabłonce 2016</a:t>
            </a:r>
            <a:endParaRPr lang="pl-PL" sz="3200" dirty="0"/>
          </a:p>
        </p:txBody>
      </p:sp>
      <p:pic>
        <p:nvPicPr>
          <p:cNvPr id="133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9224" y="1524000"/>
            <a:ext cx="7135377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3669318" cy="5541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321630"/>
            <a:ext cx="5268320" cy="3488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ytuł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94382"/>
          </a:xfrm>
        </p:spPr>
        <p:txBody>
          <a:bodyPr>
            <a:normAutofit/>
          </a:bodyPr>
          <a:lstStyle/>
          <a:p>
            <a:r>
              <a:rPr lang="pl-PL" sz="2800" dirty="0" smtClean="0"/>
              <a:t>Wizyta Arcybiskupa Mieczysława Mokrzyckiego w naszej Szkole</a:t>
            </a:r>
            <a:endParaRPr lang="pl-PL" sz="28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pl-PL" dirty="0" smtClean="0"/>
              <a:t>Dzień Patrona – 16.10.2016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1268760"/>
            <a:ext cx="7184470" cy="513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651620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990600"/>
            <a:ext cx="7467600" cy="54864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pl-PL" dirty="0" smtClean="0"/>
              <a:t>Majówka dla Papieża 2017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71874230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704850"/>
          </a:xfrm>
        </p:spPr>
        <p:txBody>
          <a:bodyPr>
            <a:noAutofit/>
          </a:bodyPr>
          <a:lstStyle/>
          <a:p>
            <a:r>
              <a:rPr lang="pl-PL" sz="2900" dirty="0" smtClean="0"/>
              <a:t>Spotkanie z bp  Stanisławem </a:t>
            </a:r>
            <a:r>
              <a:rPr lang="pl-PL" sz="2900" dirty="0" err="1" smtClean="0"/>
              <a:t>Jamrozkiem</a:t>
            </a:r>
            <a:r>
              <a:rPr lang="pl-PL" sz="2900" dirty="0" smtClean="0"/>
              <a:t> </a:t>
            </a:r>
            <a:endParaRPr lang="pl-PL" sz="29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199" y="914400"/>
            <a:ext cx="7659255" cy="574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973789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r>
              <a:rPr lang="pl-PL" dirty="0" smtClean="0"/>
              <a:t>Dzień Patrona – 16.10.2017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684" y="1295400"/>
            <a:ext cx="8768631" cy="413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050251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Dzień Patrona Szkoły – 16.10.2013r.</a:t>
            </a:r>
            <a:endParaRPr lang="pl-PL" dirty="0"/>
          </a:p>
        </p:txBody>
      </p:sp>
      <p:pic>
        <p:nvPicPr>
          <p:cNvPr id="849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40 rocznica wyboru Papieża – Gminne Obchody Dnia Papieskiego – 16.10.2018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6299" y="1600200"/>
            <a:ext cx="7705881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200118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1600200"/>
            <a:ext cx="8534400" cy="374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0780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" y="11545"/>
            <a:ext cx="4784125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8800" y="697345"/>
            <a:ext cx="3259436" cy="5486400"/>
          </a:xfrm>
          <a:prstGeom prst="rect">
            <a:avLst/>
          </a:prstGeom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2895600" y="152400"/>
            <a:ext cx="6002637" cy="609600"/>
          </a:xfrm>
        </p:spPr>
        <p:txBody>
          <a:bodyPr>
            <a:noAutofit/>
          </a:bodyPr>
          <a:lstStyle/>
          <a:p>
            <a:r>
              <a:rPr lang="pl-PL" sz="2800" dirty="0" smtClean="0"/>
              <a:t>Medal Św. Jana Pawła II dla naszej Szkoły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xmlns="" val="352196329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Majówka 2019(w strugach deszczu)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196752"/>
            <a:ext cx="4589760" cy="344232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9912" y="3134916"/>
            <a:ext cx="4357621" cy="32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510346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r>
              <a:rPr lang="pl-PL" dirty="0" smtClean="0"/>
              <a:t>Bieg Papieski 2020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1062182"/>
            <a:ext cx="7391400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297640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pl-PL" dirty="0" smtClean="0"/>
              <a:t>Dzień Patrona – 16.10.2019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8218" y="990600"/>
            <a:ext cx="7407564" cy="555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853660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457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684718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Autofit/>
          </a:bodyPr>
          <a:lstStyle/>
          <a:p>
            <a:r>
              <a:rPr lang="pl-PL" sz="3200" dirty="0" smtClean="0"/>
              <a:t>Zjazd Rodziny Szkół im. Jana Pawła II Archidiecezji Przemyskiej</a:t>
            </a:r>
            <a:endParaRPr lang="pl-PL" sz="32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95400"/>
            <a:ext cx="8001693" cy="529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753214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pl-PL" sz="3200" dirty="0" smtClean="0"/>
              <a:t>Nie wszystko można zaplanować … 02.04.2020</a:t>
            </a:r>
            <a:endParaRPr lang="pl-PL" sz="32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83795"/>
            <a:ext cx="4192673" cy="565454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724" y="1066799"/>
            <a:ext cx="4525270" cy="525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686518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100-lecie urodzin św. Jana Pawła II 2020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917066"/>
            <a:ext cx="7705436" cy="576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218935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Wadowice –z wizytą w domu rodzinnym Jana Pawła II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6684" y="1482968"/>
            <a:ext cx="6915188" cy="518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170475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2399"/>
            <a:ext cx="8229600" cy="928255"/>
          </a:xfrm>
        </p:spPr>
        <p:txBody>
          <a:bodyPr/>
          <a:lstStyle/>
          <a:p>
            <a:r>
              <a:rPr lang="pl-PL" dirty="0" smtClean="0"/>
              <a:t>Dzień Patrona – 16.10.2020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8475" y="1295400"/>
            <a:ext cx="8567049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197859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534400" cy="609600"/>
          </a:xfrm>
        </p:spPr>
        <p:txBody>
          <a:bodyPr>
            <a:noAutofit/>
          </a:bodyPr>
          <a:lstStyle/>
          <a:p>
            <a:r>
              <a:rPr lang="pl-PL" sz="2800" dirty="0" smtClean="0"/>
              <a:t>Rocznica śmierci Jana Pawła II  2021 – i znów pusta szkoła…</a:t>
            </a:r>
            <a:endParaRPr lang="pl-PL" sz="28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900" y="914400"/>
            <a:ext cx="7696200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865637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pl-PL" sz="3600" dirty="0" smtClean="0"/>
              <a:t>Majówka dla Papieża 2021 – wreszcie w szkole!</a:t>
            </a:r>
            <a:endParaRPr lang="pl-PL" sz="36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990600"/>
            <a:ext cx="73660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990612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pl-PL" dirty="0" smtClean="0"/>
              <a:t>Majówka w plenerze 2021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9906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21942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304800"/>
            <a:ext cx="4552950" cy="6096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2400" y="198120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037900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2514600"/>
            <a:ext cx="2377646" cy="4160881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2400"/>
            <a:ext cx="7184779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072652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5400" y="304800"/>
            <a:ext cx="6400800" cy="5181600"/>
          </a:xfrm>
        </p:spPr>
        <p:txBody>
          <a:bodyPr>
            <a:normAutofit/>
          </a:bodyPr>
          <a:lstStyle/>
          <a:p>
            <a:pPr algn="ctr"/>
            <a:r>
              <a:rPr lang="pl-PL" sz="8000" dirty="0" smtClean="0"/>
              <a:t>DZIĘKUJEMY </a:t>
            </a:r>
            <a:br>
              <a:rPr lang="pl-PL" sz="8000" dirty="0" smtClean="0"/>
            </a:br>
            <a:r>
              <a:rPr lang="pl-PL" sz="8000" dirty="0" smtClean="0"/>
              <a:t>ZA </a:t>
            </a:r>
            <a:br>
              <a:rPr lang="pl-PL" sz="8000" dirty="0" smtClean="0"/>
            </a:br>
            <a:r>
              <a:rPr lang="pl-PL" sz="8000" dirty="0" smtClean="0"/>
              <a:t>UWAGĘ!</a:t>
            </a:r>
            <a:endParaRPr lang="pl-PL" sz="8000" dirty="0"/>
          </a:p>
        </p:txBody>
      </p:sp>
    </p:spTree>
    <p:extLst>
      <p:ext uri="{BB962C8B-B14F-4D97-AF65-F5344CB8AC3E}">
        <p14:creationId xmlns:p14="http://schemas.microsoft.com/office/powerpoint/2010/main" xmlns="" val="14888105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42844" y="152400"/>
            <a:ext cx="8786874" cy="990584"/>
          </a:xfrm>
        </p:spPr>
        <p:txBody>
          <a:bodyPr>
            <a:noAutofit/>
          </a:bodyPr>
          <a:lstStyle/>
          <a:p>
            <a:r>
              <a:rPr lang="pl-PL" sz="2400" dirty="0" smtClean="0"/>
              <a:t>„Ile miłości trzeba i wiary, aby iskierką świat rozpalić” – wieczór poezji dla Jana Pawła II – </a:t>
            </a:r>
            <a:br>
              <a:rPr lang="pl-PL" sz="2400" dirty="0" smtClean="0"/>
            </a:br>
            <a:r>
              <a:rPr lang="pl-PL" sz="2400" dirty="0" smtClean="0"/>
              <a:t>listopad 2013r.</a:t>
            </a:r>
            <a:endParaRPr lang="pl-PL" sz="2400" dirty="0"/>
          </a:p>
        </p:txBody>
      </p:sp>
      <p:pic>
        <p:nvPicPr>
          <p:cNvPr id="860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7600" y="1184652"/>
            <a:ext cx="6954862" cy="5216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42852"/>
            <a:ext cx="7239000" cy="1143008"/>
          </a:xfrm>
        </p:spPr>
        <p:txBody>
          <a:bodyPr>
            <a:noAutofit/>
          </a:bodyPr>
          <a:lstStyle/>
          <a:p>
            <a:r>
              <a:rPr lang="pl-PL" sz="2500" dirty="0" smtClean="0"/>
              <a:t>„Moja droga do świętości” – warsztaty plastyczne z p. Dorotą </a:t>
            </a:r>
            <a:r>
              <a:rPr lang="pl-PL" sz="2500" dirty="0" err="1" smtClean="0"/>
              <a:t>Wasylewicz</a:t>
            </a:r>
            <a:r>
              <a:rPr lang="pl-PL" sz="2500" dirty="0" smtClean="0"/>
              <a:t> – Krynicką – styczeń 2014r.</a:t>
            </a:r>
            <a:endParaRPr lang="pl-PL" sz="2500" dirty="0"/>
          </a:p>
        </p:txBody>
      </p:sp>
      <p:pic>
        <p:nvPicPr>
          <p:cNvPr id="880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371600"/>
            <a:ext cx="662940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Autofit/>
          </a:bodyPr>
          <a:lstStyle/>
          <a:p>
            <a:r>
              <a:rPr lang="pl-PL" sz="2600" dirty="0" smtClean="0"/>
              <a:t>Koncert z okazji Kanonizacji Jana Pawła II – kwiecień 2014r.</a:t>
            </a:r>
            <a:endParaRPr lang="pl-PL" sz="2600" dirty="0"/>
          </a:p>
        </p:txBody>
      </p:sp>
      <p:pic>
        <p:nvPicPr>
          <p:cNvPr id="1187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838200"/>
            <a:ext cx="838723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„W blasku świętości” – czuwanie przed kanonizacją Jana Pawła II – 26.04.2014r.</a:t>
            </a:r>
            <a:endParaRPr lang="pl-PL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409700"/>
            <a:ext cx="6553200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pl-PL" sz="3300" dirty="0" smtClean="0"/>
              <a:t>Otwarcie nowej wystawy w Centrum Kultury</a:t>
            </a:r>
            <a:endParaRPr lang="pl-PL" sz="3300" dirty="0"/>
          </a:p>
        </p:txBody>
      </p:sp>
      <p:pic>
        <p:nvPicPr>
          <p:cNvPr id="1198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2800" y="1123950"/>
            <a:ext cx="7340600" cy="550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Dzień Patrona Szkoły – 16.10.2014r.</a:t>
            </a:r>
            <a:endParaRPr lang="pl-PL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44971" y="1609767"/>
            <a:ext cx="6463457" cy="4846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gaty">
  <a:themeElements>
    <a:clrScheme name="Wielkomiejski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Bogaty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ogaty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787</TotalTime>
  <Words>266</Words>
  <Application>Microsoft Office PowerPoint</Application>
  <PresentationFormat>Pokaz na ekranie (4:3)</PresentationFormat>
  <Paragraphs>31</Paragraphs>
  <Slides>36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36</vt:i4>
      </vt:variant>
    </vt:vector>
  </HeadingPairs>
  <TitlesOfParts>
    <vt:vector size="37" baseType="lpstr">
      <vt:lpstr>Bogaty</vt:lpstr>
      <vt:lpstr>Slajd 1</vt:lpstr>
      <vt:lpstr>Dzień Patrona Szkoły – 16.10.2013r.</vt:lpstr>
      <vt:lpstr>Wadowice –z wizytą w domu rodzinnym Jana Pawła II</vt:lpstr>
      <vt:lpstr>„Ile miłości trzeba i wiary, aby iskierką świat rozpalić” – wieczór poezji dla Jana Pawła II –  listopad 2013r.</vt:lpstr>
      <vt:lpstr>„Moja droga do świętości” – warsztaty plastyczne z p. Dorotą Wasylewicz – Krynicką – styczeń 2014r.</vt:lpstr>
      <vt:lpstr>Koncert z okazji Kanonizacji Jana Pawła II – kwiecień 2014r.</vt:lpstr>
      <vt:lpstr>„W blasku świętości” – czuwanie przed kanonizacją Jana Pawła II – 26.04.2014r.</vt:lpstr>
      <vt:lpstr>Otwarcie nowej wystawy w Centrum Kultury</vt:lpstr>
      <vt:lpstr>Dzień Patrona Szkoły – 16.10.2014r.</vt:lpstr>
      <vt:lpstr>Koncert dziękczynny z okazji  pierwszej rocznicy kanonizacji św. Jana Pawła II</vt:lpstr>
      <vt:lpstr>Spotkanie z sekretarzem Jana Pawła II – abp M. Mokrzyckim we Lwowie</vt:lpstr>
      <vt:lpstr>Dzień Patrona Szkoły – 16.10.2015r.</vt:lpstr>
      <vt:lpstr>Zawiązanie Rodziny Szkół im. Jana Pawła II Archidiecezji Przemyskiej – Zarzecze 06.11.2015 </vt:lpstr>
      <vt:lpstr>Relikwie  św. Jana Pawła II w parafii pw. M. B. Częstochowskiej w Jabłonce 2016</vt:lpstr>
      <vt:lpstr>Wizyta Arcybiskupa Mieczysława Mokrzyckiego w naszej Szkole</vt:lpstr>
      <vt:lpstr>Dzień Patrona – 16.10.2016</vt:lpstr>
      <vt:lpstr>Majówka dla Papieża 2017</vt:lpstr>
      <vt:lpstr>Spotkanie z bp  Stanisławem Jamrozkiem </vt:lpstr>
      <vt:lpstr>Dzień Patrona – 16.10.2017</vt:lpstr>
      <vt:lpstr>40 rocznica wyboru Papieża – Gminne Obchody Dnia Papieskiego – 16.10.2018</vt:lpstr>
      <vt:lpstr>Slajd 21</vt:lpstr>
      <vt:lpstr>Medal Św. Jana Pawła II dla naszej Szkoły</vt:lpstr>
      <vt:lpstr>Majówka 2019(w strugach deszczu)</vt:lpstr>
      <vt:lpstr>Bieg Papieski 2020</vt:lpstr>
      <vt:lpstr>Dzień Patrona – 16.10.2019</vt:lpstr>
      <vt:lpstr>Slajd 26</vt:lpstr>
      <vt:lpstr>Zjazd Rodziny Szkół im. Jana Pawła II Archidiecezji Przemyskiej</vt:lpstr>
      <vt:lpstr>Nie wszystko można zaplanować … 02.04.2020</vt:lpstr>
      <vt:lpstr>100-lecie urodzin św. Jana Pawła II 2020</vt:lpstr>
      <vt:lpstr>Dzień Patrona – 16.10.2020</vt:lpstr>
      <vt:lpstr>Rocznica śmierci Jana Pawła II  2021 – i znów pusta szkoła…</vt:lpstr>
      <vt:lpstr>Majówka dla Papieża 2021 – wreszcie w szkole!</vt:lpstr>
      <vt:lpstr>Majówka w plenerze 2021</vt:lpstr>
      <vt:lpstr>Slajd 34</vt:lpstr>
      <vt:lpstr>Slajd 35</vt:lpstr>
      <vt:lpstr>DZIĘKUJEMY  ZA  UWAGĘ!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15 – lecie nadania imienia Jana Pawła II Szkole Podstawowej  w Jabłonce</dc:title>
  <dc:creator>Ewa</dc:creator>
  <cp:lastModifiedBy>Grant21</cp:lastModifiedBy>
  <cp:revision>98</cp:revision>
  <dcterms:created xsi:type="dcterms:W3CDTF">2006-08-16T00:00:00Z</dcterms:created>
  <dcterms:modified xsi:type="dcterms:W3CDTF">2021-10-27T06:29:07Z</dcterms:modified>
</cp:coreProperties>
</file>