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sldIdLst>
    <p:sldId id="311" r:id="rId2"/>
    <p:sldId id="322" r:id="rId3"/>
    <p:sldId id="323" r:id="rId4"/>
    <p:sldId id="325" r:id="rId5"/>
    <p:sldId id="327" r:id="rId6"/>
    <p:sldId id="332" r:id="rId7"/>
    <p:sldId id="333" r:id="rId8"/>
    <p:sldId id="334" r:id="rId9"/>
    <p:sldId id="341" r:id="rId10"/>
    <p:sldId id="342" r:id="rId11"/>
    <p:sldId id="35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74" autoAdjust="0"/>
    <p:restoredTop sz="94660"/>
  </p:normalViewPr>
  <p:slideViewPr>
    <p:cSldViewPr>
      <p:cViewPr varScale="1">
        <p:scale>
          <a:sx n="83" d="100"/>
          <a:sy n="83" d="100"/>
        </p:scale>
        <p:origin x="-145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1" name="Symbol zastępczy teks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835696" y="1074106"/>
            <a:ext cx="5212432" cy="578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>
          <a:xfrm>
            <a:off x="1691680" y="243109"/>
            <a:ext cx="47387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 oczekiwaniu na beatyfikację </a:t>
            </a:r>
          </a:p>
          <a:p>
            <a:pPr algn="ctr"/>
            <a:r>
              <a:rPr lang="pl-PL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– Memoriał dla Jana Pawła II</a:t>
            </a:r>
            <a:endParaRPr lang="pl-PL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Majówka dla Papieża 2013</a:t>
            </a:r>
            <a:endParaRPr lang="pl-PL" dirty="0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76300" y="1632744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Autofit/>
          </a:bodyPr>
          <a:lstStyle/>
          <a:p>
            <a:r>
              <a:rPr lang="pl-PL" sz="3000" dirty="0" smtClean="0"/>
              <a:t>Wizyta biskupa Adama Szala w naszej Szkole – wrzesień 2013r.</a:t>
            </a:r>
            <a:endParaRPr lang="pl-PL" sz="3000" dirty="0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45607" y="1609725"/>
            <a:ext cx="646218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3346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„Był taki Człowiek…” - wieczór poezji</a:t>
            </a:r>
            <a:br>
              <a:rPr lang="pl-PL" sz="3200" dirty="0" smtClean="0"/>
            </a:br>
            <a:r>
              <a:rPr lang="pl-PL" sz="3200" dirty="0" smtClean="0"/>
              <a:t> dla Jana Pawła II</a:t>
            </a:r>
            <a:endParaRPr lang="pl-PL" sz="3200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„Wyśpiewajmy naszą radość” – recital pieśni i piosenki religijnej</a:t>
            </a:r>
            <a:endParaRPr lang="pl-PL" sz="3200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" y="15240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dirty="0" smtClean="0"/>
              <a:t>„Moja droga do świętości” – warsztaty plastyczne i konkurs dla uczniów szkół gminy Dydnia</a:t>
            </a:r>
            <a:endParaRPr lang="pl-PL" sz="3200" dirty="0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„Wdzięczni za dar beatyfikacji” – spotkanie modlitewne</a:t>
            </a:r>
            <a:endParaRPr lang="pl-PL" dirty="0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660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pl-PL" dirty="0" smtClean="0"/>
              <a:t>Dzień Papieski w Przemyślu</a:t>
            </a:r>
            <a:endParaRPr lang="pl-PL" dirty="0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11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Dzień Patrona Szkoły  - 16.10.2011r.</a:t>
            </a:r>
            <a:endParaRPr lang="pl-PL" dirty="0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Majówka dla Papieża 2012– Diakonia Muzyczna z Sanoka</a:t>
            </a:r>
            <a:endParaRPr lang="pl-PL" dirty="0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46275" y="1609725"/>
            <a:ext cx="646085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Dzień Patrona Szkoły – 16.10.2012r.</a:t>
            </a:r>
            <a:endParaRPr lang="pl-PL" dirty="0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10702"/>
            <a:ext cx="7239000" cy="484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Wielkomiejski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789</TotalTime>
  <Words>94</Words>
  <Application>Microsoft Office PowerPoint</Application>
  <PresentationFormat>Pokaz na ekranie (4:3)</PresentationFormat>
  <Paragraphs>12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Bogaty</vt:lpstr>
      <vt:lpstr>Slajd 1</vt:lpstr>
      <vt:lpstr>„Był taki Człowiek…” - wieczór poezji  dla Jana Pawła II</vt:lpstr>
      <vt:lpstr>„Wyśpiewajmy naszą radość” – recital pieśni i piosenki religijnej</vt:lpstr>
      <vt:lpstr>„Moja droga do świętości” – warsztaty plastyczne i konkurs dla uczniów szkół gminy Dydnia</vt:lpstr>
      <vt:lpstr>„Wdzięczni za dar beatyfikacji” – spotkanie modlitewne</vt:lpstr>
      <vt:lpstr>Dzień Papieski w Przemyślu</vt:lpstr>
      <vt:lpstr>Dzień Patrona Szkoły  - 16.10.2011r.</vt:lpstr>
      <vt:lpstr>Majówka dla Papieża 2012– Diakonia Muzyczna z Sanoka</vt:lpstr>
      <vt:lpstr>Dzień Patrona Szkoły – 16.10.2012r.</vt:lpstr>
      <vt:lpstr>Majówka dla Papieża 2013</vt:lpstr>
      <vt:lpstr>Wizyta biskupa Adama Szala w naszej Szkole – wrzesień 2013r.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 – lecie nadania imienia Jana Pawła II Szkole Podstawowej  w Jabłonce</dc:title>
  <dc:creator>Ewa</dc:creator>
  <cp:lastModifiedBy>Grant21</cp:lastModifiedBy>
  <cp:revision>102</cp:revision>
  <dcterms:created xsi:type="dcterms:W3CDTF">2006-08-16T00:00:00Z</dcterms:created>
  <dcterms:modified xsi:type="dcterms:W3CDTF">2021-10-27T06:28:09Z</dcterms:modified>
</cp:coreProperties>
</file>