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0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97884" y="144087"/>
            <a:ext cx="7766936" cy="2166618"/>
          </a:xfrm>
        </p:spPr>
        <p:txBody>
          <a:bodyPr/>
          <a:lstStyle/>
          <a:p>
            <a:pPr algn="ctr"/>
            <a:r>
              <a:rPr lang="pl-PL" sz="4000" dirty="0" smtClean="0"/>
              <a:t>„Uczenie się”</a:t>
            </a:r>
            <a:br>
              <a:rPr lang="pl-PL" sz="4000" dirty="0" smtClean="0"/>
            </a:br>
            <a:r>
              <a:rPr lang="pl-PL" sz="4000" i="1" dirty="0" smtClean="0"/>
              <a:t>Metody </a:t>
            </a:r>
            <a:r>
              <a:rPr lang="pl-PL" sz="4000" i="1" dirty="0"/>
              <a:t>skutecznego gospodarowania </a:t>
            </a:r>
            <a:r>
              <a:rPr lang="pl-PL" sz="4000" i="1" dirty="0" smtClean="0"/>
              <a:t>czasem:</a:t>
            </a:r>
            <a:endParaRPr lang="pl-PL" sz="4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09106" y="2183244"/>
            <a:ext cx="8944493" cy="4023593"/>
          </a:xfrm>
        </p:spPr>
        <p:txBody>
          <a:bodyPr>
            <a:normAutofit fontScale="32500" lnSpcReduction="20000"/>
          </a:bodyPr>
          <a:lstStyle/>
          <a:p>
            <a:pPr algn="l">
              <a:lnSpc>
                <a:spcPct val="170000"/>
              </a:lnSpc>
            </a:pPr>
            <a:endParaRPr lang="pl-PL" sz="5500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r>
              <a:rPr lang="pl-PL" sz="5500" dirty="0" smtClean="0">
                <a:solidFill>
                  <a:schemeClr val="tx1"/>
                </a:solidFill>
              </a:rPr>
              <a:t>• </a:t>
            </a:r>
            <a:r>
              <a:rPr lang="pl-PL" sz="5500" dirty="0">
                <a:solidFill>
                  <a:schemeClr val="tx1"/>
                </a:solidFill>
              </a:rPr>
              <a:t>Uszereguj zadania, które masz do wykonania od najbardziej do najmniej ważnego – tzw. „ustalanie priorytetów”. </a:t>
            </a:r>
          </a:p>
          <a:p>
            <a:pPr algn="l">
              <a:lnSpc>
                <a:spcPct val="170000"/>
              </a:lnSpc>
            </a:pPr>
            <a:r>
              <a:rPr lang="pl-PL" sz="5500" dirty="0">
                <a:solidFill>
                  <a:schemeClr val="tx1"/>
                </a:solidFill>
              </a:rPr>
              <a:t>• Skoncentruj się na danej sprawie, którą masz do wykonania. Nie myśl o tym, co Ci kiedyś nie wyszło, nie udało się. </a:t>
            </a:r>
          </a:p>
          <a:p>
            <a:pPr algn="l">
              <a:lnSpc>
                <a:spcPct val="170000"/>
              </a:lnSpc>
            </a:pPr>
            <a:r>
              <a:rPr lang="pl-PL" sz="5500" dirty="0">
                <a:solidFill>
                  <a:schemeClr val="tx1"/>
                </a:solidFill>
              </a:rPr>
              <a:t>• Rób jedną rzecz od początku do końca. Nie rób kilku rzeczy na raz.</a:t>
            </a:r>
          </a:p>
          <a:p>
            <a:pPr algn="l">
              <a:lnSpc>
                <a:spcPct val="170000"/>
              </a:lnSpc>
            </a:pPr>
            <a:r>
              <a:rPr lang="pl-PL" sz="5500" dirty="0">
                <a:solidFill>
                  <a:schemeClr val="tx1"/>
                </a:solidFill>
              </a:rPr>
              <a:t>• Gdy zadanie jest duże, podziel je na mniejsze etapy. </a:t>
            </a:r>
          </a:p>
          <a:p>
            <a:pPr algn="l">
              <a:lnSpc>
                <a:spcPct val="170000"/>
              </a:lnSpc>
            </a:pPr>
            <a:r>
              <a:rPr lang="pl-PL" sz="5500" dirty="0">
                <a:solidFill>
                  <a:schemeClr val="tx1"/>
                </a:solidFill>
              </a:rPr>
              <a:t>• Pamiętaj o odpoczynku ☺</a:t>
            </a:r>
          </a:p>
          <a:p>
            <a:pPr algn="l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887167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70807" y="1440872"/>
            <a:ext cx="931025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/>
              <a:t>• Pracuj w odpowiednim dla siebie tempie. Różnimy się. To, że potrzebujesz na wykonanie zadania więcej czasu niż np. Twój kolega, nie znaczy, że jesteś gorszy. </a:t>
            </a:r>
            <a:r>
              <a:rPr lang="pl-PL" dirty="0" smtClean="0"/>
              <a:t>                                 Po </a:t>
            </a:r>
            <a:r>
              <a:rPr lang="pl-PL" dirty="0"/>
              <a:t>prostu masz inny system pracy. </a:t>
            </a:r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• Układaj </a:t>
            </a:r>
            <a:r>
              <a:rPr lang="pl-PL" dirty="0"/>
              <a:t>sobie elastyczny i możliwy do wykonania system pracy. 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• Dobrze jest prowadzić kalendarz zajęć. 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• Ustalaj sobie realne cele. 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• Niektórych zadań nie da się wykonać w ciągu jednego dnia. Rozłóż je w czasie.  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• Nagradzaj się po każdym dobrze wykonanym zadaniu – np. zjedz </a:t>
            </a:r>
            <a:r>
              <a:rPr lang="pl-PL" dirty="0" smtClean="0"/>
              <a:t>coś </a:t>
            </a:r>
            <a:r>
              <a:rPr lang="pl-PL" dirty="0"/>
              <a:t>dobrego, powiedz o sobie coś miłego…. </a:t>
            </a:r>
          </a:p>
        </p:txBody>
      </p:sp>
    </p:spTree>
    <p:extLst>
      <p:ext uri="{BB962C8B-B14F-4D97-AF65-F5344CB8AC3E}">
        <p14:creationId xmlns:p14="http://schemas.microsoft.com/office/powerpoint/2010/main" val="292920858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186</Words>
  <Application>Microsoft Office PowerPoint</Application>
  <PresentationFormat>Panoramiczny</PresentationFormat>
  <Paragraphs>13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Faseta</vt:lpstr>
      <vt:lpstr>„Uczenie się” Metody skutecznego gospodarowania czasem: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UcMetody skutecznego gospodarowania czasem”</dc:title>
  <dc:creator>Magdalena Lewkiewicz</dc:creator>
  <cp:lastModifiedBy>Magdalena Lewkiewicz</cp:lastModifiedBy>
  <cp:revision>6</cp:revision>
  <cp:lastPrinted>2020-03-25T17:46:38Z</cp:lastPrinted>
  <dcterms:created xsi:type="dcterms:W3CDTF">2020-03-22T22:51:20Z</dcterms:created>
  <dcterms:modified xsi:type="dcterms:W3CDTF">2020-03-25T17:46:59Z</dcterms:modified>
</cp:coreProperties>
</file>