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9753600" cy="731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F52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F52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F52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FF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68" y="838244"/>
            <a:ext cx="6591300" cy="5994400"/>
          </a:xfrm>
          <a:custGeom>
            <a:avLst/>
            <a:gdLst/>
            <a:ahLst/>
            <a:cxnLst/>
            <a:rect l="l" t="t" r="r" b="b"/>
            <a:pathLst>
              <a:path w="6591300" h="5994400">
                <a:moveTo>
                  <a:pt x="4921068" y="5994399"/>
                </a:moveTo>
                <a:lnTo>
                  <a:pt x="4832286" y="5994399"/>
                </a:lnTo>
                <a:lnTo>
                  <a:pt x="4786184" y="5968999"/>
                </a:lnTo>
                <a:lnTo>
                  <a:pt x="4745513" y="5943599"/>
                </a:lnTo>
                <a:lnTo>
                  <a:pt x="4711589" y="5918199"/>
                </a:lnTo>
                <a:lnTo>
                  <a:pt x="4685727" y="5867399"/>
                </a:lnTo>
                <a:lnTo>
                  <a:pt x="4669246" y="5829299"/>
                </a:lnTo>
                <a:lnTo>
                  <a:pt x="4663459" y="5778499"/>
                </a:lnTo>
                <a:lnTo>
                  <a:pt x="4663459" y="5092699"/>
                </a:lnTo>
                <a:lnTo>
                  <a:pt x="3860432" y="5092699"/>
                </a:lnTo>
                <a:lnTo>
                  <a:pt x="3815315" y="5079999"/>
                </a:lnTo>
                <a:lnTo>
                  <a:pt x="3769231" y="5079999"/>
                </a:lnTo>
                <a:lnTo>
                  <a:pt x="3722215" y="5067299"/>
                </a:lnTo>
                <a:lnTo>
                  <a:pt x="3625522" y="5067299"/>
                </a:lnTo>
                <a:lnTo>
                  <a:pt x="3525508" y="5041899"/>
                </a:lnTo>
                <a:lnTo>
                  <a:pt x="3474341" y="5041899"/>
                </a:lnTo>
                <a:lnTo>
                  <a:pt x="3262742" y="4991099"/>
                </a:lnTo>
                <a:lnTo>
                  <a:pt x="3208280" y="4991099"/>
                </a:lnTo>
                <a:lnTo>
                  <a:pt x="3153262" y="4978399"/>
                </a:lnTo>
                <a:lnTo>
                  <a:pt x="3097720" y="4952999"/>
                </a:lnTo>
                <a:lnTo>
                  <a:pt x="2871016" y="4902199"/>
                </a:lnTo>
                <a:lnTo>
                  <a:pt x="2813376" y="4876799"/>
                </a:lnTo>
                <a:lnTo>
                  <a:pt x="2755419" y="4864099"/>
                </a:lnTo>
                <a:lnTo>
                  <a:pt x="2638689" y="4813299"/>
                </a:lnTo>
                <a:lnTo>
                  <a:pt x="2579985" y="4800599"/>
                </a:lnTo>
                <a:lnTo>
                  <a:pt x="2225167" y="4648199"/>
                </a:lnTo>
                <a:lnTo>
                  <a:pt x="2165918" y="4610099"/>
                </a:lnTo>
                <a:lnTo>
                  <a:pt x="2106727" y="4584699"/>
                </a:lnTo>
                <a:lnTo>
                  <a:pt x="2047629" y="4546599"/>
                </a:lnTo>
                <a:lnTo>
                  <a:pt x="1988658" y="4521199"/>
                </a:lnTo>
                <a:lnTo>
                  <a:pt x="1582296" y="4254499"/>
                </a:lnTo>
                <a:lnTo>
                  <a:pt x="1525574" y="4203699"/>
                </a:lnTo>
                <a:lnTo>
                  <a:pt x="1469286" y="4165599"/>
                </a:lnTo>
                <a:lnTo>
                  <a:pt x="1413468" y="4114799"/>
                </a:lnTo>
                <a:lnTo>
                  <a:pt x="1303374" y="4013199"/>
                </a:lnTo>
                <a:lnTo>
                  <a:pt x="1270310" y="3987799"/>
                </a:lnTo>
                <a:lnTo>
                  <a:pt x="1237667" y="3949699"/>
                </a:lnTo>
                <a:lnTo>
                  <a:pt x="1205446" y="3924299"/>
                </a:lnTo>
                <a:lnTo>
                  <a:pt x="1173646" y="3886199"/>
                </a:lnTo>
                <a:lnTo>
                  <a:pt x="1142267" y="3860799"/>
                </a:lnTo>
                <a:lnTo>
                  <a:pt x="1111310" y="3822699"/>
                </a:lnTo>
                <a:lnTo>
                  <a:pt x="1080776" y="3797299"/>
                </a:lnTo>
                <a:lnTo>
                  <a:pt x="1050663" y="3759199"/>
                </a:lnTo>
                <a:lnTo>
                  <a:pt x="1020972" y="3721099"/>
                </a:lnTo>
                <a:lnTo>
                  <a:pt x="991704" y="3695699"/>
                </a:lnTo>
                <a:lnTo>
                  <a:pt x="962858" y="3657599"/>
                </a:lnTo>
                <a:lnTo>
                  <a:pt x="934435" y="3619499"/>
                </a:lnTo>
                <a:lnTo>
                  <a:pt x="906434" y="3581399"/>
                </a:lnTo>
                <a:lnTo>
                  <a:pt x="878857" y="3555999"/>
                </a:lnTo>
                <a:lnTo>
                  <a:pt x="851702" y="3517899"/>
                </a:lnTo>
                <a:lnTo>
                  <a:pt x="824971" y="3479799"/>
                </a:lnTo>
                <a:lnTo>
                  <a:pt x="798663" y="3441699"/>
                </a:lnTo>
                <a:lnTo>
                  <a:pt x="772778" y="3403599"/>
                </a:lnTo>
                <a:lnTo>
                  <a:pt x="747317" y="3365499"/>
                </a:lnTo>
                <a:lnTo>
                  <a:pt x="722280" y="3327399"/>
                </a:lnTo>
                <a:lnTo>
                  <a:pt x="697666" y="3289299"/>
                </a:lnTo>
                <a:lnTo>
                  <a:pt x="673477" y="3251199"/>
                </a:lnTo>
                <a:lnTo>
                  <a:pt x="649712" y="3213099"/>
                </a:lnTo>
                <a:lnTo>
                  <a:pt x="626371" y="3174999"/>
                </a:lnTo>
                <a:lnTo>
                  <a:pt x="603454" y="3136899"/>
                </a:lnTo>
                <a:lnTo>
                  <a:pt x="580962" y="3098799"/>
                </a:lnTo>
                <a:lnTo>
                  <a:pt x="558895" y="3047999"/>
                </a:lnTo>
                <a:lnTo>
                  <a:pt x="537253" y="3009899"/>
                </a:lnTo>
                <a:lnTo>
                  <a:pt x="516036" y="2971799"/>
                </a:lnTo>
                <a:lnTo>
                  <a:pt x="495244" y="2933699"/>
                </a:lnTo>
                <a:lnTo>
                  <a:pt x="474877" y="2882899"/>
                </a:lnTo>
                <a:lnTo>
                  <a:pt x="454936" y="2844799"/>
                </a:lnTo>
                <a:lnTo>
                  <a:pt x="435420" y="2806699"/>
                </a:lnTo>
                <a:lnTo>
                  <a:pt x="416330" y="2755899"/>
                </a:lnTo>
                <a:lnTo>
                  <a:pt x="397666" y="2717799"/>
                </a:lnTo>
                <a:lnTo>
                  <a:pt x="379428" y="2666999"/>
                </a:lnTo>
                <a:lnTo>
                  <a:pt x="361616" y="2628899"/>
                </a:lnTo>
                <a:lnTo>
                  <a:pt x="344230" y="2578099"/>
                </a:lnTo>
                <a:lnTo>
                  <a:pt x="327271" y="2539999"/>
                </a:lnTo>
                <a:lnTo>
                  <a:pt x="310738" y="2489199"/>
                </a:lnTo>
                <a:lnTo>
                  <a:pt x="294632" y="2451099"/>
                </a:lnTo>
                <a:lnTo>
                  <a:pt x="278953" y="2400299"/>
                </a:lnTo>
                <a:lnTo>
                  <a:pt x="263701" y="2349499"/>
                </a:lnTo>
                <a:lnTo>
                  <a:pt x="248876" y="2311399"/>
                </a:lnTo>
                <a:lnTo>
                  <a:pt x="234478" y="2260599"/>
                </a:lnTo>
                <a:lnTo>
                  <a:pt x="220508" y="2209799"/>
                </a:lnTo>
                <a:lnTo>
                  <a:pt x="206966" y="2171699"/>
                </a:lnTo>
                <a:lnTo>
                  <a:pt x="193851" y="2120899"/>
                </a:lnTo>
                <a:lnTo>
                  <a:pt x="181164" y="2070099"/>
                </a:lnTo>
                <a:lnTo>
                  <a:pt x="168905" y="2019299"/>
                </a:lnTo>
                <a:lnTo>
                  <a:pt x="157074" y="1968499"/>
                </a:lnTo>
                <a:lnTo>
                  <a:pt x="145671" y="1917699"/>
                </a:lnTo>
                <a:lnTo>
                  <a:pt x="134697" y="1879599"/>
                </a:lnTo>
                <a:lnTo>
                  <a:pt x="124152" y="1828799"/>
                </a:lnTo>
                <a:lnTo>
                  <a:pt x="114035" y="1777999"/>
                </a:lnTo>
                <a:lnTo>
                  <a:pt x="104347" y="1727199"/>
                </a:lnTo>
                <a:lnTo>
                  <a:pt x="95088" y="1676399"/>
                </a:lnTo>
                <a:lnTo>
                  <a:pt x="86258" y="1625599"/>
                </a:lnTo>
                <a:lnTo>
                  <a:pt x="77857" y="1562099"/>
                </a:lnTo>
                <a:lnTo>
                  <a:pt x="69886" y="1511299"/>
                </a:lnTo>
                <a:lnTo>
                  <a:pt x="62345" y="1460499"/>
                </a:lnTo>
                <a:lnTo>
                  <a:pt x="55233" y="1409699"/>
                </a:lnTo>
                <a:lnTo>
                  <a:pt x="48551" y="1358899"/>
                </a:lnTo>
                <a:lnTo>
                  <a:pt x="42299" y="1308099"/>
                </a:lnTo>
                <a:lnTo>
                  <a:pt x="36477" y="1244599"/>
                </a:lnTo>
                <a:lnTo>
                  <a:pt x="31085" y="1193799"/>
                </a:lnTo>
                <a:lnTo>
                  <a:pt x="26124" y="1142999"/>
                </a:lnTo>
                <a:lnTo>
                  <a:pt x="21594" y="1092199"/>
                </a:lnTo>
                <a:lnTo>
                  <a:pt x="17494" y="1028699"/>
                </a:lnTo>
                <a:lnTo>
                  <a:pt x="13825" y="977899"/>
                </a:lnTo>
                <a:lnTo>
                  <a:pt x="10586" y="914399"/>
                </a:lnTo>
                <a:lnTo>
                  <a:pt x="7780" y="863599"/>
                </a:lnTo>
                <a:lnTo>
                  <a:pt x="5404" y="800099"/>
                </a:lnTo>
                <a:lnTo>
                  <a:pt x="3460" y="749299"/>
                </a:lnTo>
                <a:lnTo>
                  <a:pt x="1947" y="685799"/>
                </a:lnTo>
                <a:lnTo>
                  <a:pt x="866" y="634999"/>
                </a:lnTo>
                <a:lnTo>
                  <a:pt x="217" y="571499"/>
                </a:lnTo>
                <a:lnTo>
                  <a:pt x="0" y="520699"/>
                </a:lnTo>
                <a:lnTo>
                  <a:pt x="52" y="495299"/>
                </a:lnTo>
                <a:lnTo>
                  <a:pt x="208" y="457199"/>
                </a:lnTo>
                <a:lnTo>
                  <a:pt x="817" y="406399"/>
                </a:lnTo>
                <a:lnTo>
                  <a:pt x="4299" y="355599"/>
                </a:lnTo>
                <a:lnTo>
                  <a:pt x="13149" y="304799"/>
                </a:lnTo>
                <a:lnTo>
                  <a:pt x="27051" y="266699"/>
                </a:lnTo>
                <a:lnTo>
                  <a:pt x="45688" y="215899"/>
                </a:lnTo>
                <a:lnTo>
                  <a:pt x="68743" y="177799"/>
                </a:lnTo>
                <a:lnTo>
                  <a:pt x="95901" y="139699"/>
                </a:lnTo>
                <a:lnTo>
                  <a:pt x="126844" y="114299"/>
                </a:lnTo>
                <a:lnTo>
                  <a:pt x="161256" y="76199"/>
                </a:lnTo>
                <a:lnTo>
                  <a:pt x="198819" y="50799"/>
                </a:lnTo>
                <a:lnTo>
                  <a:pt x="239217" y="38099"/>
                </a:lnTo>
                <a:lnTo>
                  <a:pt x="282134" y="12699"/>
                </a:lnTo>
                <a:lnTo>
                  <a:pt x="327253" y="0"/>
                </a:lnTo>
                <a:lnTo>
                  <a:pt x="517302" y="0"/>
                </a:lnTo>
                <a:lnTo>
                  <a:pt x="561705" y="25399"/>
                </a:lnTo>
                <a:lnTo>
                  <a:pt x="603821" y="38099"/>
                </a:lnTo>
                <a:lnTo>
                  <a:pt x="643349" y="63499"/>
                </a:lnTo>
                <a:lnTo>
                  <a:pt x="679989" y="88899"/>
                </a:lnTo>
                <a:lnTo>
                  <a:pt x="713442" y="114299"/>
                </a:lnTo>
                <a:lnTo>
                  <a:pt x="743407" y="152399"/>
                </a:lnTo>
                <a:lnTo>
                  <a:pt x="769585" y="190499"/>
                </a:lnTo>
                <a:lnTo>
                  <a:pt x="791676" y="228599"/>
                </a:lnTo>
                <a:lnTo>
                  <a:pt x="809380" y="266699"/>
                </a:lnTo>
                <a:lnTo>
                  <a:pt x="822396" y="317499"/>
                </a:lnTo>
                <a:lnTo>
                  <a:pt x="830426" y="355599"/>
                </a:lnTo>
                <a:lnTo>
                  <a:pt x="833170" y="406399"/>
                </a:lnTo>
                <a:lnTo>
                  <a:pt x="832580" y="469899"/>
                </a:lnTo>
                <a:lnTo>
                  <a:pt x="832443" y="495299"/>
                </a:lnTo>
                <a:lnTo>
                  <a:pt x="832648" y="571499"/>
                </a:lnTo>
                <a:lnTo>
                  <a:pt x="833408" y="634999"/>
                </a:lnTo>
                <a:lnTo>
                  <a:pt x="834675" y="698499"/>
                </a:lnTo>
                <a:lnTo>
                  <a:pt x="836450" y="749299"/>
                </a:lnTo>
                <a:lnTo>
                  <a:pt x="838731" y="812799"/>
                </a:lnTo>
                <a:lnTo>
                  <a:pt x="841520" y="863599"/>
                </a:lnTo>
                <a:lnTo>
                  <a:pt x="844815" y="927099"/>
                </a:lnTo>
                <a:lnTo>
                  <a:pt x="848617" y="977899"/>
                </a:lnTo>
                <a:lnTo>
                  <a:pt x="852925" y="1041399"/>
                </a:lnTo>
                <a:lnTo>
                  <a:pt x="857740" y="1092199"/>
                </a:lnTo>
                <a:lnTo>
                  <a:pt x="863060" y="1142999"/>
                </a:lnTo>
                <a:lnTo>
                  <a:pt x="868886" y="1206499"/>
                </a:lnTo>
                <a:lnTo>
                  <a:pt x="875217" y="1257299"/>
                </a:lnTo>
                <a:lnTo>
                  <a:pt x="882054" y="1308099"/>
                </a:lnTo>
                <a:lnTo>
                  <a:pt x="889396" y="1358899"/>
                </a:lnTo>
                <a:lnTo>
                  <a:pt x="897243" y="1422399"/>
                </a:lnTo>
                <a:lnTo>
                  <a:pt x="905594" y="1473199"/>
                </a:lnTo>
                <a:lnTo>
                  <a:pt x="914450" y="1523999"/>
                </a:lnTo>
                <a:lnTo>
                  <a:pt x="923811" y="1574799"/>
                </a:lnTo>
                <a:lnTo>
                  <a:pt x="933675" y="1625599"/>
                </a:lnTo>
                <a:lnTo>
                  <a:pt x="944043" y="1676399"/>
                </a:lnTo>
                <a:lnTo>
                  <a:pt x="954915" y="1727199"/>
                </a:lnTo>
                <a:lnTo>
                  <a:pt x="966290" y="1777999"/>
                </a:lnTo>
                <a:lnTo>
                  <a:pt x="978169" y="1828799"/>
                </a:lnTo>
                <a:lnTo>
                  <a:pt x="990550" y="1866899"/>
                </a:lnTo>
                <a:lnTo>
                  <a:pt x="1003435" y="1917699"/>
                </a:lnTo>
                <a:lnTo>
                  <a:pt x="1016822" y="1968499"/>
                </a:lnTo>
                <a:lnTo>
                  <a:pt x="1030712" y="2019299"/>
                </a:lnTo>
                <a:lnTo>
                  <a:pt x="1045103" y="2057399"/>
                </a:lnTo>
                <a:lnTo>
                  <a:pt x="1059997" y="2108199"/>
                </a:lnTo>
                <a:lnTo>
                  <a:pt x="1075393" y="2158999"/>
                </a:lnTo>
                <a:lnTo>
                  <a:pt x="1091290" y="2197099"/>
                </a:lnTo>
                <a:lnTo>
                  <a:pt x="1107689" y="2247899"/>
                </a:lnTo>
                <a:lnTo>
                  <a:pt x="1124588" y="2285999"/>
                </a:lnTo>
                <a:lnTo>
                  <a:pt x="1141989" y="2336799"/>
                </a:lnTo>
                <a:lnTo>
                  <a:pt x="1159891" y="2374899"/>
                </a:lnTo>
                <a:lnTo>
                  <a:pt x="1178293" y="2425699"/>
                </a:lnTo>
                <a:lnTo>
                  <a:pt x="1197196" y="2463799"/>
                </a:lnTo>
                <a:lnTo>
                  <a:pt x="1216599" y="2501899"/>
                </a:lnTo>
                <a:lnTo>
                  <a:pt x="1236501" y="2552699"/>
                </a:lnTo>
                <a:lnTo>
                  <a:pt x="1256904" y="2590799"/>
                </a:lnTo>
                <a:lnTo>
                  <a:pt x="1277806" y="2628899"/>
                </a:lnTo>
                <a:lnTo>
                  <a:pt x="1299208" y="2666999"/>
                </a:lnTo>
                <a:lnTo>
                  <a:pt x="1321108" y="2705099"/>
                </a:lnTo>
                <a:lnTo>
                  <a:pt x="1343508" y="2743199"/>
                </a:lnTo>
                <a:lnTo>
                  <a:pt x="1366406" y="2781299"/>
                </a:lnTo>
                <a:lnTo>
                  <a:pt x="1389803" y="2819399"/>
                </a:lnTo>
                <a:lnTo>
                  <a:pt x="1413698" y="2857499"/>
                </a:lnTo>
                <a:lnTo>
                  <a:pt x="1438092" y="2895599"/>
                </a:lnTo>
                <a:lnTo>
                  <a:pt x="1462983" y="2933699"/>
                </a:lnTo>
                <a:lnTo>
                  <a:pt x="1488372" y="2971799"/>
                </a:lnTo>
                <a:lnTo>
                  <a:pt x="1514259" y="3009899"/>
                </a:lnTo>
                <a:lnTo>
                  <a:pt x="1540642" y="3047999"/>
                </a:lnTo>
                <a:lnTo>
                  <a:pt x="1567523" y="3073399"/>
                </a:lnTo>
                <a:lnTo>
                  <a:pt x="1594901" y="3111499"/>
                </a:lnTo>
                <a:lnTo>
                  <a:pt x="1622776" y="3149599"/>
                </a:lnTo>
                <a:lnTo>
                  <a:pt x="1651147" y="3174999"/>
                </a:lnTo>
                <a:lnTo>
                  <a:pt x="1680014" y="3213099"/>
                </a:lnTo>
                <a:lnTo>
                  <a:pt x="1709378" y="3251199"/>
                </a:lnTo>
                <a:lnTo>
                  <a:pt x="1739237" y="3276599"/>
                </a:lnTo>
                <a:lnTo>
                  <a:pt x="1769592" y="3314699"/>
                </a:lnTo>
                <a:lnTo>
                  <a:pt x="1800442" y="3340099"/>
                </a:lnTo>
                <a:lnTo>
                  <a:pt x="1831788" y="3378199"/>
                </a:lnTo>
                <a:lnTo>
                  <a:pt x="1863629" y="3403599"/>
                </a:lnTo>
                <a:lnTo>
                  <a:pt x="1917413" y="3454399"/>
                </a:lnTo>
                <a:lnTo>
                  <a:pt x="1971979" y="3492499"/>
                </a:lnTo>
                <a:lnTo>
                  <a:pt x="2027270" y="3543299"/>
                </a:lnTo>
                <a:lnTo>
                  <a:pt x="2083228" y="3581399"/>
                </a:lnTo>
                <a:lnTo>
                  <a:pt x="2139796" y="3632199"/>
                </a:lnTo>
                <a:lnTo>
                  <a:pt x="2312591" y="3746499"/>
                </a:lnTo>
                <a:lnTo>
                  <a:pt x="2371029" y="3771899"/>
                </a:lnTo>
                <a:lnTo>
                  <a:pt x="2488821" y="3848099"/>
                </a:lnTo>
                <a:lnTo>
                  <a:pt x="2607452" y="3898899"/>
                </a:lnTo>
                <a:lnTo>
                  <a:pt x="2666940" y="3936999"/>
                </a:lnTo>
                <a:lnTo>
                  <a:pt x="2785974" y="3987799"/>
                </a:lnTo>
                <a:lnTo>
                  <a:pt x="2845406" y="4000499"/>
                </a:lnTo>
                <a:lnTo>
                  <a:pt x="2963813" y="4051299"/>
                </a:lnTo>
                <a:lnTo>
                  <a:pt x="3022674" y="4063999"/>
                </a:lnTo>
                <a:lnTo>
                  <a:pt x="3081230" y="4089399"/>
                </a:lnTo>
                <a:lnTo>
                  <a:pt x="3139425" y="4102099"/>
                </a:lnTo>
                <a:lnTo>
                  <a:pt x="3197200" y="4127499"/>
                </a:lnTo>
                <a:lnTo>
                  <a:pt x="3531853" y="4203699"/>
                </a:lnTo>
                <a:lnTo>
                  <a:pt x="3585094" y="4203699"/>
                </a:lnTo>
                <a:lnTo>
                  <a:pt x="3688891" y="4229099"/>
                </a:lnTo>
                <a:lnTo>
                  <a:pt x="3739331" y="4229099"/>
                </a:lnTo>
                <a:lnTo>
                  <a:pt x="3788724" y="4241799"/>
                </a:lnTo>
                <a:lnTo>
                  <a:pt x="3837012" y="4241799"/>
                </a:lnTo>
                <a:lnTo>
                  <a:pt x="3884137" y="4254499"/>
                </a:lnTo>
                <a:lnTo>
                  <a:pt x="3930043" y="4254499"/>
                </a:lnTo>
                <a:lnTo>
                  <a:pt x="3974672" y="4267199"/>
                </a:lnTo>
                <a:lnTo>
                  <a:pt x="4139277" y="4267199"/>
                </a:lnTo>
                <a:lnTo>
                  <a:pt x="4176665" y="4279899"/>
                </a:lnTo>
                <a:lnTo>
                  <a:pt x="6171681" y="4279899"/>
                </a:lnTo>
                <a:lnTo>
                  <a:pt x="6500769" y="4521199"/>
                </a:lnTo>
                <a:lnTo>
                  <a:pt x="6538841" y="4546599"/>
                </a:lnTo>
                <a:lnTo>
                  <a:pt x="6567247" y="4597399"/>
                </a:lnTo>
                <a:lnTo>
                  <a:pt x="6585009" y="4648199"/>
                </a:lnTo>
                <a:lnTo>
                  <a:pt x="6591146" y="4698999"/>
                </a:lnTo>
                <a:lnTo>
                  <a:pt x="6585009" y="4749799"/>
                </a:lnTo>
                <a:lnTo>
                  <a:pt x="6567247" y="4787899"/>
                </a:lnTo>
                <a:lnTo>
                  <a:pt x="6538841" y="4838699"/>
                </a:lnTo>
                <a:lnTo>
                  <a:pt x="6500769" y="4876799"/>
                </a:lnTo>
                <a:lnTo>
                  <a:pt x="5021176" y="5943599"/>
                </a:lnTo>
                <a:lnTo>
                  <a:pt x="4990983" y="5968999"/>
                </a:lnTo>
                <a:lnTo>
                  <a:pt x="4957421" y="5981699"/>
                </a:lnTo>
                <a:lnTo>
                  <a:pt x="4921068" y="5994399"/>
                </a:lnTo>
                <a:close/>
              </a:path>
              <a:path w="6591300" h="5994400">
                <a:moveTo>
                  <a:pt x="6171681" y="4279899"/>
                </a:moveTo>
                <a:lnTo>
                  <a:pt x="4663474" y="4279899"/>
                </a:lnTo>
                <a:lnTo>
                  <a:pt x="4663474" y="3606799"/>
                </a:lnTo>
                <a:lnTo>
                  <a:pt x="4668864" y="3568699"/>
                </a:lnTo>
                <a:lnTo>
                  <a:pt x="4684427" y="3517899"/>
                </a:lnTo>
                <a:lnTo>
                  <a:pt x="4709249" y="3479799"/>
                </a:lnTo>
                <a:lnTo>
                  <a:pt x="4742419" y="3441699"/>
                </a:lnTo>
                <a:lnTo>
                  <a:pt x="4783025" y="3416299"/>
                </a:lnTo>
                <a:lnTo>
                  <a:pt x="4828544" y="3403599"/>
                </a:lnTo>
                <a:lnTo>
                  <a:pt x="4875865" y="3390899"/>
                </a:lnTo>
                <a:lnTo>
                  <a:pt x="4968942" y="3416299"/>
                </a:lnTo>
                <a:lnTo>
                  <a:pt x="5011213" y="3428999"/>
                </a:lnTo>
                <a:lnTo>
                  <a:pt x="6171681" y="4279899"/>
                </a:lnTo>
                <a:close/>
              </a:path>
              <a:path w="6591300" h="5994400">
                <a:moveTo>
                  <a:pt x="4628303" y="4279899"/>
                </a:moveTo>
                <a:lnTo>
                  <a:pt x="4482620" y="4279899"/>
                </a:lnTo>
                <a:lnTo>
                  <a:pt x="4494490" y="4267199"/>
                </a:lnTo>
                <a:lnTo>
                  <a:pt x="4592216" y="4267199"/>
                </a:lnTo>
                <a:lnTo>
                  <a:pt x="4628303" y="4279899"/>
                </a:lnTo>
                <a:close/>
              </a:path>
              <a:path w="6591300" h="5994400">
                <a:moveTo>
                  <a:pt x="4592383" y="5105399"/>
                </a:moveTo>
                <a:lnTo>
                  <a:pt x="4030547" y="5105399"/>
                </a:lnTo>
                <a:lnTo>
                  <a:pt x="3989640" y="5092699"/>
                </a:lnTo>
                <a:lnTo>
                  <a:pt x="4610600" y="5092699"/>
                </a:lnTo>
                <a:lnTo>
                  <a:pt x="4592383" y="5105399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00388" y="311106"/>
            <a:ext cx="6467475" cy="5880100"/>
          </a:xfrm>
          <a:custGeom>
            <a:avLst/>
            <a:gdLst/>
            <a:ahLst/>
            <a:cxnLst/>
            <a:rect l="l" t="t" r="r" b="b"/>
            <a:pathLst>
              <a:path w="6467475" h="5880100">
                <a:moveTo>
                  <a:pt x="1638726" y="0"/>
                </a:moveTo>
                <a:lnTo>
                  <a:pt x="1725841" y="0"/>
                </a:lnTo>
                <a:lnTo>
                  <a:pt x="1771077" y="25399"/>
                </a:lnTo>
                <a:lnTo>
                  <a:pt x="1810985" y="50799"/>
                </a:lnTo>
                <a:lnTo>
                  <a:pt x="1844272" y="76199"/>
                </a:lnTo>
                <a:lnTo>
                  <a:pt x="1869648" y="114299"/>
                </a:lnTo>
                <a:lnTo>
                  <a:pt x="1885820" y="165099"/>
                </a:lnTo>
                <a:lnTo>
                  <a:pt x="1891498" y="215899"/>
                </a:lnTo>
                <a:lnTo>
                  <a:pt x="1891498" y="888999"/>
                </a:lnTo>
                <a:lnTo>
                  <a:pt x="2741572" y="888999"/>
                </a:lnTo>
                <a:lnTo>
                  <a:pt x="2787789" y="901699"/>
                </a:lnTo>
                <a:lnTo>
                  <a:pt x="2834932" y="901699"/>
                </a:lnTo>
                <a:lnTo>
                  <a:pt x="2882966" y="914399"/>
                </a:lnTo>
                <a:lnTo>
                  <a:pt x="2931857" y="914399"/>
                </a:lnTo>
                <a:lnTo>
                  <a:pt x="3032067" y="939799"/>
                </a:lnTo>
                <a:lnTo>
                  <a:pt x="3083317" y="939799"/>
                </a:lnTo>
                <a:lnTo>
                  <a:pt x="3295132" y="990599"/>
                </a:lnTo>
                <a:lnTo>
                  <a:pt x="3349615" y="990599"/>
                </a:lnTo>
                <a:lnTo>
                  <a:pt x="3404640" y="1015999"/>
                </a:lnTo>
                <a:lnTo>
                  <a:pt x="3629458" y="1066799"/>
                </a:lnTo>
                <a:lnTo>
                  <a:pt x="3686668" y="1092199"/>
                </a:lnTo>
                <a:lnTo>
                  <a:pt x="3744210" y="1104899"/>
                </a:lnTo>
                <a:lnTo>
                  <a:pt x="3802049" y="1130299"/>
                </a:lnTo>
                <a:lnTo>
                  <a:pt x="3860151" y="1142999"/>
                </a:lnTo>
                <a:lnTo>
                  <a:pt x="4035679" y="1219199"/>
                </a:lnTo>
                <a:lnTo>
                  <a:pt x="4094480" y="1231899"/>
                </a:lnTo>
                <a:lnTo>
                  <a:pt x="4153369" y="1257299"/>
                </a:lnTo>
                <a:lnTo>
                  <a:pt x="4212310" y="1295399"/>
                </a:lnTo>
                <a:lnTo>
                  <a:pt x="4389100" y="1371599"/>
                </a:lnTo>
                <a:lnTo>
                  <a:pt x="4447903" y="1409699"/>
                </a:lnTo>
                <a:lnTo>
                  <a:pt x="4506583" y="1435099"/>
                </a:lnTo>
                <a:lnTo>
                  <a:pt x="4910991" y="1701799"/>
                </a:lnTo>
                <a:lnTo>
                  <a:pt x="4967437" y="1752599"/>
                </a:lnTo>
                <a:lnTo>
                  <a:pt x="5023446" y="1790699"/>
                </a:lnTo>
                <a:lnTo>
                  <a:pt x="5078983" y="1841499"/>
                </a:lnTo>
                <a:lnTo>
                  <a:pt x="5188504" y="1943099"/>
                </a:lnTo>
                <a:lnTo>
                  <a:pt x="5221796" y="1968499"/>
                </a:lnTo>
                <a:lnTo>
                  <a:pt x="5254652" y="2006599"/>
                </a:lnTo>
                <a:lnTo>
                  <a:pt x="5287073" y="2031999"/>
                </a:lnTo>
                <a:lnTo>
                  <a:pt x="5319058" y="2070099"/>
                </a:lnTo>
                <a:lnTo>
                  <a:pt x="5350607" y="2095499"/>
                </a:lnTo>
                <a:lnTo>
                  <a:pt x="5381721" y="2133599"/>
                </a:lnTo>
                <a:lnTo>
                  <a:pt x="5412398" y="2158999"/>
                </a:lnTo>
                <a:lnTo>
                  <a:pt x="5442639" y="2197099"/>
                </a:lnTo>
                <a:lnTo>
                  <a:pt x="5472444" y="2235199"/>
                </a:lnTo>
                <a:lnTo>
                  <a:pt x="5501812" y="2273299"/>
                </a:lnTo>
                <a:lnTo>
                  <a:pt x="5530744" y="2298699"/>
                </a:lnTo>
                <a:lnTo>
                  <a:pt x="5559239" y="2336799"/>
                </a:lnTo>
                <a:lnTo>
                  <a:pt x="5587296" y="2374899"/>
                </a:lnTo>
                <a:lnTo>
                  <a:pt x="5614917" y="2412999"/>
                </a:lnTo>
                <a:lnTo>
                  <a:pt x="5642100" y="2451099"/>
                </a:lnTo>
                <a:lnTo>
                  <a:pt x="5668846" y="2489199"/>
                </a:lnTo>
                <a:lnTo>
                  <a:pt x="5695155" y="2527299"/>
                </a:lnTo>
                <a:lnTo>
                  <a:pt x="5721025" y="2552699"/>
                </a:lnTo>
                <a:lnTo>
                  <a:pt x="5746458" y="2590799"/>
                </a:lnTo>
                <a:lnTo>
                  <a:pt x="5771453" y="2628899"/>
                </a:lnTo>
                <a:lnTo>
                  <a:pt x="5796009" y="2679699"/>
                </a:lnTo>
                <a:lnTo>
                  <a:pt x="5820128" y="2717799"/>
                </a:lnTo>
                <a:lnTo>
                  <a:pt x="5843807" y="2755899"/>
                </a:lnTo>
                <a:lnTo>
                  <a:pt x="5867049" y="2793999"/>
                </a:lnTo>
                <a:lnTo>
                  <a:pt x="5889851" y="2832099"/>
                </a:lnTo>
                <a:lnTo>
                  <a:pt x="5912214" y="2870199"/>
                </a:lnTo>
                <a:lnTo>
                  <a:pt x="5934139" y="2908299"/>
                </a:lnTo>
                <a:lnTo>
                  <a:pt x="5955624" y="2959099"/>
                </a:lnTo>
                <a:lnTo>
                  <a:pt x="5976669" y="2997199"/>
                </a:lnTo>
                <a:lnTo>
                  <a:pt x="5997276" y="3035299"/>
                </a:lnTo>
                <a:lnTo>
                  <a:pt x="6017442" y="3086099"/>
                </a:lnTo>
                <a:lnTo>
                  <a:pt x="6037169" y="3124199"/>
                </a:lnTo>
                <a:lnTo>
                  <a:pt x="6056455" y="3162299"/>
                </a:lnTo>
                <a:lnTo>
                  <a:pt x="6075302" y="3213099"/>
                </a:lnTo>
                <a:lnTo>
                  <a:pt x="6093708" y="3251199"/>
                </a:lnTo>
                <a:lnTo>
                  <a:pt x="6111674" y="3301999"/>
                </a:lnTo>
                <a:lnTo>
                  <a:pt x="6129199" y="3340099"/>
                </a:lnTo>
                <a:lnTo>
                  <a:pt x="6146283" y="3390899"/>
                </a:lnTo>
                <a:lnTo>
                  <a:pt x="6162927" y="3441699"/>
                </a:lnTo>
                <a:lnTo>
                  <a:pt x="6179129" y="3479799"/>
                </a:lnTo>
                <a:lnTo>
                  <a:pt x="6194891" y="3530599"/>
                </a:lnTo>
                <a:lnTo>
                  <a:pt x="6210211" y="3568699"/>
                </a:lnTo>
                <a:lnTo>
                  <a:pt x="6225089" y="3619499"/>
                </a:lnTo>
                <a:lnTo>
                  <a:pt x="6239526" y="3670299"/>
                </a:lnTo>
                <a:lnTo>
                  <a:pt x="6253521" y="3721099"/>
                </a:lnTo>
                <a:lnTo>
                  <a:pt x="6267074" y="3759199"/>
                </a:lnTo>
                <a:lnTo>
                  <a:pt x="6280185" y="3809999"/>
                </a:lnTo>
                <a:lnTo>
                  <a:pt x="6292853" y="3860799"/>
                </a:lnTo>
                <a:lnTo>
                  <a:pt x="6305080" y="3911599"/>
                </a:lnTo>
                <a:lnTo>
                  <a:pt x="6316863" y="3962399"/>
                </a:lnTo>
                <a:lnTo>
                  <a:pt x="6328204" y="4013199"/>
                </a:lnTo>
                <a:lnTo>
                  <a:pt x="6339103" y="4063999"/>
                </a:lnTo>
                <a:lnTo>
                  <a:pt x="6349558" y="4114799"/>
                </a:lnTo>
                <a:lnTo>
                  <a:pt x="6359570" y="4165599"/>
                </a:lnTo>
                <a:lnTo>
                  <a:pt x="6369139" y="4216399"/>
                </a:lnTo>
                <a:lnTo>
                  <a:pt x="6378264" y="4267199"/>
                </a:lnTo>
                <a:lnTo>
                  <a:pt x="6386945" y="4317999"/>
                </a:lnTo>
                <a:lnTo>
                  <a:pt x="6395183" y="4368799"/>
                </a:lnTo>
                <a:lnTo>
                  <a:pt x="6402977" y="4419599"/>
                </a:lnTo>
                <a:lnTo>
                  <a:pt x="6410327" y="4470399"/>
                </a:lnTo>
                <a:lnTo>
                  <a:pt x="6417233" y="4533899"/>
                </a:lnTo>
                <a:lnTo>
                  <a:pt x="6423694" y="4584699"/>
                </a:lnTo>
                <a:lnTo>
                  <a:pt x="6429711" y="4635499"/>
                </a:lnTo>
                <a:lnTo>
                  <a:pt x="6435283" y="4686299"/>
                </a:lnTo>
                <a:lnTo>
                  <a:pt x="6440411" y="4749799"/>
                </a:lnTo>
                <a:lnTo>
                  <a:pt x="6445093" y="4800599"/>
                </a:lnTo>
                <a:lnTo>
                  <a:pt x="6449330" y="4851399"/>
                </a:lnTo>
                <a:lnTo>
                  <a:pt x="6453122" y="4914899"/>
                </a:lnTo>
                <a:lnTo>
                  <a:pt x="6456469" y="4965699"/>
                </a:lnTo>
                <a:lnTo>
                  <a:pt x="6459370" y="5029199"/>
                </a:lnTo>
                <a:lnTo>
                  <a:pt x="6461825" y="5079999"/>
                </a:lnTo>
                <a:lnTo>
                  <a:pt x="6463835" y="5143499"/>
                </a:lnTo>
                <a:lnTo>
                  <a:pt x="6465398" y="5194299"/>
                </a:lnTo>
                <a:lnTo>
                  <a:pt x="6466515" y="5257799"/>
                </a:lnTo>
                <a:lnTo>
                  <a:pt x="6467186" y="5308599"/>
                </a:lnTo>
                <a:lnTo>
                  <a:pt x="6467411" y="5372099"/>
                </a:lnTo>
                <a:lnTo>
                  <a:pt x="6467359" y="5397499"/>
                </a:lnTo>
                <a:lnTo>
                  <a:pt x="6466955" y="5460999"/>
                </a:lnTo>
                <a:lnTo>
                  <a:pt x="6463192" y="5537199"/>
                </a:lnTo>
                <a:lnTo>
                  <a:pt x="6454508" y="5575299"/>
                </a:lnTo>
                <a:lnTo>
                  <a:pt x="6440867" y="5626099"/>
                </a:lnTo>
                <a:lnTo>
                  <a:pt x="6422580" y="5664199"/>
                </a:lnTo>
                <a:lnTo>
                  <a:pt x="6399957" y="5702299"/>
                </a:lnTo>
                <a:lnTo>
                  <a:pt x="6373309" y="5740399"/>
                </a:lnTo>
                <a:lnTo>
                  <a:pt x="6342947" y="5765799"/>
                </a:lnTo>
                <a:lnTo>
                  <a:pt x="6309182" y="5803899"/>
                </a:lnTo>
                <a:lnTo>
                  <a:pt x="6272324" y="5829299"/>
                </a:lnTo>
                <a:lnTo>
                  <a:pt x="6232683" y="5841999"/>
                </a:lnTo>
                <a:lnTo>
                  <a:pt x="6190572" y="5867399"/>
                </a:lnTo>
                <a:lnTo>
                  <a:pt x="6146300" y="5880099"/>
                </a:lnTo>
                <a:lnTo>
                  <a:pt x="5959820" y="5880099"/>
                </a:lnTo>
                <a:lnTo>
                  <a:pt x="5916250" y="5867399"/>
                </a:lnTo>
                <a:lnTo>
                  <a:pt x="5874925" y="5841999"/>
                </a:lnTo>
                <a:lnTo>
                  <a:pt x="5836139" y="5816599"/>
                </a:lnTo>
                <a:lnTo>
                  <a:pt x="5800186" y="5791199"/>
                </a:lnTo>
                <a:lnTo>
                  <a:pt x="5767362" y="5765799"/>
                </a:lnTo>
                <a:lnTo>
                  <a:pt x="5737959" y="5727699"/>
                </a:lnTo>
                <a:lnTo>
                  <a:pt x="5712272" y="5689599"/>
                </a:lnTo>
                <a:lnTo>
                  <a:pt x="5690596" y="5651499"/>
                </a:lnTo>
                <a:lnTo>
                  <a:pt x="5673225" y="5613399"/>
                </a:lnTo>
                <a:lnTo>
                  <a:pt x="5660453" y="5575299"/>
                </a:lnTo>
                <a:lnTo>
                  <a:pt x="5652573" y="5524499"/>
                </a:lnTo>
                <a:lnTo>
                  <a:pt x="5649882" y="5473699"/>
                </a:lnTo>
                <a:lnTo>
                  <a:pt x="5650240" y="5448299"/>
                </a:lnTo>
                <a:lnTo>
                  <a:pt x="5650460" y="5422899"/>
                </a:lnTo>
                <a:lnTo>
                  <a:pt x="5650594" y="5397499"/>
                </a:lnTo>
                <a:lnTo>
                  <a:pt x="5650640" y="5372099"/>
                </a:lnTo>
                <a:lnTo>
                  <a:pt x="5650385" y="5308599"/>
                </a:lnTo>
                <a:lnTo>
                  <a:pt x="5649616" y="5257799"/>
                </a:lnTo>
                <a:lnTo>
                  <a:pt x="5648333" y="5194299"/>
                </a:lnTo>
                <a:lnTo>
                  <a:pt x="5646536" y="5143499"/>
                </a:lnTo>
                <a:lnTo>
                  <a:pt x="5644225" y="5079999"/>
                </a:lnTo>
                <a:lnTo>
                  <a:pt x="5641402" y="5029199"/>
                </a:lnTo>
                <a:lnTo>
                  <a:pt x="5638065" y="4965699"/>
                </a:lnTo>
                <a:lnTo>
                  <a:pt x="5634215" y="4914899"/>
                </a:lnTo>
                <a:lnTo>
                  <a:pt x="5629852" y="4851399"/>
                </a:lnTo>
                <a:lnTo>
                  <a:pt x="5624977" y="4800599"/>
                </a:lnTo>
                <a:lnTo>
                  <a:pt x="5619590" y="4749799"/>
                </a:lnTo>
                <a:lnTo>
                  <a:pt x="5613691" y="4686299"/>
                </a:lnTo>
                <a:lnTo>
                  <a:pt x="5607279" y="4635499"/>
                </a:lnTo>
                <a:lnTo>
                  <a:pt x="5600357" y="4584699"/>
                </a:lnTo>
                <a:lnTo>
                  <a:pt x="5592922" y="4533899"/>
                </a:lnTo>
                <a:lnTo>
                  <a:pt x="5584977" y="4470399"/>
                </a:lnTo>
                <a:lnTo>
                  <a:pt x="5576520" y="4419599"/>
                </a:lnTo>
                <a:lnTo>
                  <a:pt x="5567553" y="4368799"/>
                </a:lnTo>
                <a:lnTo>
                  <a:pt x="5558075" y="4317999"/>
                </a:lnTo>
                <a:lnTo>
                  <a:pt x="5548087" y="4267199"/>
                </a:lnTo>
                <a:lnTo>
                  <a:pt x="5537589" y="4216399"/>
                </a:lnTo>
                <a:lnTo>
                  <a:pt x="5526580" y="4165599"/>
                </a:lnTo>
                <a:lnTo>
                  <a:pt x="5515062" y="4127499"/>
                </a:lnTo>
                <a:lnTo>
                  <a:pt x="5503034" y="4076699"/>
                </a:lnTo>
                <a:lnTo>
                  <a:pt x="5490497" y="4025899"/>
                </a:lnTo>
                <a:lnTo>
                  <a:pt x="5477451" y="3975099"/>
                </a:lnTo>
                <a:lnTo>
                  <a:pt x="5463896" y="3924299"/>
                </a:lnTo>
                <a:lnTo>
                  <a:pt x="5449833" y="3886199"/>
                </a:lnTo>
                <a:lnTo>
                  <a:pt x="5435261" y="3835399"/>
                </a:lnTo>
                <a:lnTo>
                  <a:pt x="5420180" y="3784599"/>
                </a:lnTo>
                <a:lnTo>
                  <a:pt x="5404592" y="3746499"/>
                </a:lnTo>
                <a:lnTo>
                  <a:pt x="5388495" y="3695699"/>
                </a:lnTo>
                <a:lnTo>
                  <a:pt x="5371891" y="3657599"/>
                </a:lnTo>
                <a:lnTo>
                  <a:pt x="5354780" y="3606799"/>
                </a:lnTo>
                <a:lnTo>
                  <a:pt x="5337161" y="3568699"/>
                </a:lnTo>
                <a:lnTo>
                  <a:pt x="5319036" y="3530599"/>
                </a:lnTo>
                <a:lnTo>
                  <a:pt x="5300403" y="3479799"/>
                </a:lnTo>
                <a:lnTo>
                  <a:pt x="5281264" y="3441699"/>
                </a:lnTo>
                <a:lnTo>
                  <a:pt x="5261619" y="3403599"/>
                </a:lnTo>
                <a:lnTo>
                  <a:pt x="5241468" y="3352799"/>
                </a:lnTo>
                <a:lnTo>
                  <a:pt x="5220810" y="3314699"/>
                </a:lnTo>
                <a:lnTo>
                  <a:pt x="5199647" y="3276599"/>
                </a:lnTo>
                <a:lnTo>
                  <a:pt x="5177978" y="3238499"/>
                </a:lnTo>
                <a:lnTo>
                  <a:pt x="5155804" y="3200399"/>
                </a:lnTo>
                <a:lnTo>
                  <a:pt x="5133125" y="3162299"/>
                </a:lnTo>
                <a:lnTo>
                  <a:pt x="5109941" y="3124199"/>
                </a:lnTo>
                <a:lnTo>
                  <a:pt x="5086252" y="3086099"/>
                </a:lnTo>
                <a:lnTo>
                  <a:pt x="5062059" y="3047999"/>
                </a:lnTo>
                <a:lnTo>
                  <a:pt x="5037362" y="3009899"/>
                </a:lnTo>
                <a:lnTo>
                  <a:pt x="5012160" y="2971799"/>
                </a:lnTo>
                <a:lnTo>
                  <a:pt x="4986455" y="2933699"/>
                </a:lnTo>
                <a:lnTo>
                  <a:pt x="4960246" y="2895599"/>
                </a:lnTo>
                <a:lnTo>
                  <a:pt x="4933533" y="2870199"/>
                </a:lnTo>
                <a:lnTo>
                  <a:pt x="4906318" y="2832099"/>
                </a:lnTo>
                <a:lnTo>
                  <a:pt x="4878599" y="2793999"/>
                </a:lnTo>
                <a:lnTo>
                  <a:pt x="4850378" y="2768599"/>
                </a:lnTo>
                <a:lnTo>
                  <a:pt x="4821654" y="2730499"/>
                </a:lnTo>
                <a:lnTo>
                  <a:pt x="4792427" y="2692399"/>
                </a:lnTo>
                <a:lnTo>
                  <a:pt x="4762699" y="2666999"/>
                </a:lnTo>
                <a:lnTo>
                  <a:pt x="4732468" y="2628899"/>
                </a:lnTo>
                <a:lnTo>
                  <a:pt x="4701736" y="2603499"/>
                </a:lnTo>
                <a:lnTo>
                  <a:pt x="4670502" y="2578099"/>
                </a:lnTo>
                <a:lnTo>
                  <a:pt x="4638767" y="2539999"/>
                </a:lnTo>
                <a:lnTo>
                  <a:pt x="4585092" y="2489199"/>
                </a:lnTo>
                <a:lnTo>
                  <a:pt x="4530623" y="2451099"/>
                </a:lnTo>
                <a:lnTo>
                  <a:pt x="4475422" y="2400299"/>
                </a:lnTo>
                <a:lnTo>
                  <a:pt x="4363055" y="2324099"/>
                </a:lnTo>
                <a:lnTo>
                  <a:pt x="4306007" y="2273299"/>
                </a:lnTo>
                <a:lnTo>
                  <a:pt x="4248462" y="2235199"/>
                </a:lnTo>
                <a:lnTo>
                  <a:pt x="4190479" y="2209799"/>
                </a:lnTo>
                <a:lnTo>
                  <a:pt x="4073433" y="2133599"/>
                </a:lnTo>
                <a:lnTo>
                  <a:pt x="4014489" y="2108199"/>
                </a:lnTo>
                <a:lnTo>
                  <a:pt x="3955342" y="2070099"/>
                </a:lnTo>
                <a:lnTo>
                  <a:pt x="3599519" y="1917699"/>
                </a:lnTo>
                <a:lnTo>
                  <a:pt x="3540609" y="1904999"/>
                </a:lnTo>
                <a:lnTo>
                  <a:pt x="3481968" y="1879599"/>
                </a:lnTo>
                <a:lnTo>
                  <a:pt x="3423656" y="1866899"/>
                </a:lnTo>
                <a:lnTo>
                  <a:pt x="3365732" y="1841499"/>
                </a:lnTo>
                <a:lnTo>
                  <a:pt x="3029636" y="1765299"/>
                </a:lnTo>
                <a:lnTo>
                  <a:pt x="2923382" y="1739899"/>
                </a:lnTo>
                <a:lnTo>
                  <a:pt x="2871603" y="1739899"/>
                </a:lnTo>
                <a:lnTo>
                  <a:pt x="2820803" y="1727199"/>
                </a:lnTo>
                <a:lnTo>
                  <a:pt x="2771039" y="1727199"/>
                </a:lnTo>
                <a:lnTo>
                  <a:pt x="2722371" y="1714499"/>
                </a:lnTo>
                <a:lnTo>
                  <a:pt x="2674859" y="1714499"/>
                </a:lnTo>
                <a:lnTo>
                  <a:pt x="2628560" y="1701799"/>
                </a:lnTo>
                <a:lnTo>
                  <a:pt x="2539840" y="1701799"/>
                </a:lnTo>
                <a:lnTo>
                  <a:pt x="2497537" y="1689099"/>
                </a:lnTo>
                <a:lnTo>
                  <a:pt x="1925994" y="1689099"/>
                </a:lnTo>
                <a:lnTo>
                  <a:pt x="1891484" y="1676399"/>
                </a:lnTo>
                <a:lnTo>
                  <a:pt x="401878" y="1676399"/>
                </a:lnTo>
                <a:lnTo>
                  <a:pt x="88680" y="1447799"/>
                </a:lnTo>
                <a:lnTo>
                  <a:pt x="51323" y="1409699"/>
                </a:lnTo>
                <a:lnTo>
                  <a:pt x="23450" y="1371599"/>
                </a:lnTo>
                <a:lnTo>
                  <a:pt x="6022" y="1320799"/>
                </a:lnTo>
                <a:lnTo>
                  <a:pt x="0" y="1269999"/>
                </a:lnTo>
                <a:lnTo>
                  <a:pt x="6022" y="1219199"/>
                </a:lnTo>
                <a:lnTo>
                  <a:pt x="23450" y="1181099"/>
                </a:lnTo>
                <a:lnTo>
                  <a:pt x="51323" y="1130299"/>
                </a:lnTo>
                <a:lnTo>
                  <a:pt x="88680" y="1104899"/>
                </a:lnTo>
                <a:lnTo>
                  <a:pt x="1540497" y="50799"/>
                </a:lnTo>
                <a:lnTo>
                  <a:pt x="1570123" y="25399"/>
                </a:lnTo>
                <a:lnTo>
                  <a:pt x="1603055" y="12699"/>
                </a:lnTo>
                <a:lnTo>
                  <a:pt x="1638726" y="0"/>
                </a:lnTo>
                <a:close/>
              </a:path>
              <a:path w="6467475" h="5880100">
                <a:moveTo>
                  <a:pt x="401878" y="1676399"/>
                </a:moveTo>
                <a:lnTo>
                  <a:pt x="1891484" y="1676399"/>
                </a:lnTo>
                <a:lnTo>
                  <a:pt x="1891484" y="2336799"/>
                </a:lnTo>
                <a:lnTo>
                  <a:pt x="1886195" y="2387599"/>
                </a:lnTo>
                <a:lnTo>
                  <a:pt x="1870924" y="2425699"/>
                </a:lnTo>
                <a:lnTo>
                  <a:pt x="1846568" y="2463799"/>
                </a:lnTo>
                <a:lnTo>
                  <a:pt x="1814021" y="2501899"/>
                </a:lnTo>
                <a:lnTo>
                  <a:pt x="1774177" y="2527299"/>
                </a:lnTo>
                <a:lnTo>
                  <a:pt x="1729512" y="2539999"/>
                </a:lnTo>
                <a:lnTo>
                  <a:pt x="1683080" y="2552699"/>
                </a:lnTo>
                <a:lnTo>
                  <a:pt x="1636590" y="2552699"/>
                </a:lnTo>
                <a:lnTo>
                  <a:pt x="1591751" y="2539999"/>
                </a:lnTo>
                <a:lnTo>
                  <a:pt x="1550273" y="2514599"/>
                </a:lnTo>
                <a:lnTo>
                  <a:pt x="401878" y="1676399"/>
                </a:lnTo>
                <a:close/>
              </a:path>
              <a:path w="6467475" h="5880100">
                <a:moveTo>
                  <a:pt x="1925795" y="876299"/>
                </a:moveTo>
                <a:lnTo>
                  <a:pt x="2566665" y="876299"/>
                </a:lnTo>
                <a:lnTo>
                  <a:pt x="2608828" y="888999"/>
                </a:lnTo>
                <a:lnTo>
                  <a:pt x="1908512" y="888999"/>
                </a:lnTo>
                <a:lnTo>
                  <a:pt x="1925795" y="876299"/>
                </a:lnTo>
                <a:close/>
              </a:path>
              <a:path w="6467475" h="5880100">
                <a:moveTo>
                  <a:pt x="2085901" y="863599"/>
                </a:moveTo>
                <a:lnTo>
                  <a:pt x="2373064" y="863599"/>
                </a:lnTo>
                <a:lnTo>
                  <a:pt x="2409373" y="876299"/>
                </a:lnTo>
                <a:lnTo>
                  <a:pt x="2065545" y="876299"/>
                </a:lnTo>
                <a:lnTo>
                  <a:pt x="2085901" y="863599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FF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915" y="1630203"/>
            <a:ext cx="8413769" cy="119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FF52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3.png"/><Relationship Id="rId2" Type="http://schemas.openxmlformats.org/officeDocument/2006/relationships/image" Target="../media/image21.png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5.jp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1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7.jp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31.jp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9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196" y="0"/>
            <a:ext cx="7732404" cy="231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361" y="0"/>
            <a:ext cx="241300" cy="1075055"/>
          </a:xfrm>
          <a:custGeom>
            <a:avLst/>
            <a:gdLst/>
            <a:ahLst/>
            <a:cxnLst/>
            <a:rect l="l" t="t" r="r" b="b"/>
            <a:pathLst>
              <a:path w="241300" h="1075055">
                <a:moveTo>
                  <a:pt x="30581" y="1074901"/>
                </a:moveTo>
                <a:lnTo>
                  <a:pt x="23848" y="1074901"/>
                </a:lnTo>
                <a:lnTo>
                  <a:pt x="19359" y="1072655"/>
                </a:lnTo>
                <a:lnTo>
                  <a:pt x="12625" y="1070409"/>
                </a:lnTo>
                <a:lnTo>
                  <a:pt x="4313" y="1061846"/>
                </a:lnTo>
                <a:lnTo>
                  <a:pt x="0" y="1050757"/>
                </a:lnTo>
                <a:lnTo>
                  <a:pt x="315" y="1038825"/>
                </a:lnTo>
                <a:lnTo>
                  <a:pt x="5891" y="1027736"/>
                </a:lnTo>
                <a:lnTo>
                  <a:pt x="25894" y="997303"/>
                </a:lnTo>
                <a:lnTo>
                  <a:pt x="44463" y="965262"/>
                </a:lnTo>
                <a:lnTo>
                  <a:pt x="77461" y="896575"/>
                </a:lnTo>
                <a:lnTo>
                  <a:pt x="91972" y="860035"/>
                </a:lnTo>
                <a:lnTo>
                  <a:pt x="105210" y="822103"/>
                </a:lnTo>
                <a:lnTo>
                  <a:pt x="117216" y="782833"/>
                </a:lnTo>
                <a:lnTo>
                  <a:pt x="128031" y="742278"/>
                </a:lnTo>
                <a:lnTo>
                  <a:pt x="137694" y="700492"/>
                </a:lnTo>
                <a:lnTo>
                  <a:pt x="146245" y="657529"/>
                </a:lnTo>
                <a:lnTo>
                  <a:pt x="153726" y="613443"/>
                </a:lnTo>
                <a:lnTo>
                  <a:pt x="160175" y="568287"/>
                </a:lnTo>
                <a:lnTo>
                  <a:pt x="165634" y="522115"/>
                </a:lnTo>
                <a:lnTo>
                  <a:pt x="170143" y="474982"/>
                </a:lnTo>
                <a:lnTo>
                  <a:pt x="173742" y="426940"/>
                </a:lnTo>
                <a:lnTo>
                  <a:pt x="176471" y="378044"/>
                </a:lnTo>
                <a:lnTo>
                  <a:pt x="178371" y="328347"/>
                </a:lnTo>
                <a:lnTo>
                  <a:pt x="179481" y="277903"/>
                </a:lnTo>
                <a:lnTo>
                  <a:pt x="179723" y="209007"/>
                </a:lnTo>
                <a:lnTo>
                  <a:pt x="179494" y="174991"/>
                </a:lnTo>
                <a:lnTo>
                  <a:pt x="178478" y="122630"/>
                </a:lnTo>
                <a:lnTo>
                  <a:pt x="176833" y="69737"/>
                </a:lnTo>
                <a:lnTo>
                  <a:pt x="174601" y="16366"/>
                </a:lnTo>
                <a:lnTo>
                  <a:pt x="173755" y="0"/>
                </a:lnTo>
                <a:lnTo>
                  <a:pt x="235302" y="0"/>
                </a:lnTo>
                <a:lnTo>
                  <a:pt x="237598" y="52529"/>
                </a:lnTo>
                <a:lnTo>
                  <a:pt x="239350" y="105173"/>
                </a:lnTo>
                <a:lnTo>
                  <a:pt x="240499" y="157348"/>
                </a:lnTo>
                <a:lnTo>
                  <a:pt x="241005" y="209007"/>
                </a:lnTo>
                <a:lnTo>
                  <a:pt x="240830" y="260101"/>
                </a:lnTo>
                <a:lnTo>
                  <a:pt x="239938" y="310581"/>
                </a:lnTo>
                <a:lnTo>
                  <a:pt x="238288" y="360400"/>
                </a:lnTo>
                <a:lnTo>
                  <a:pt x="235844" y="409509"/>
                </a:lnTo>
                <a:lnTo>
                  <a:pt x="232567" y="457859"/>
                </a:lnTo>
                <a:lnTo>
                  <a:pt x="228418" y="505402"/>
                </a:lnTo>
                <a:lnTo>
                  <a:pt x="223361" y="552089"/>
                </a:lnTo>
                <a:lnTo>
                  <a:pt x="217356" y="597873"/>
                </a:lnTo>
                <a:lnTo>
                  <a:pt x="210365" y="642705"/>
                </a:lnTo>
                <a:lnTo>
                  <a:pt x="202351" y="686537"/>
                </a:lnTo>
                <a:lnTo>
                  <a:pt x="193275" y="729319"/>
                </a:lnTo>
                <a:lnTo>
                  <a:pt x="183099" y="771005"/>
                </a:lnTo>
                <a:lnTo>
                  <a:pt x="171785" y="811544"/>
                </a:lnTo>
                <a:lnTo>
                  <a:pt x="159294" y="850890"/>
                </a:lnTo>
                <a:lnTo>
                  <a:pt x="145590" y="888993"/>
                </a:lnTo>
                <a:lnTo>
                  <a:pt x="130632" y="925806"/>
                </a:lnTo>
                <a:lnTo>
                  <a:pt x="114384" y="961279"/>
                </a:lnTo>
                <a:lnTo>
                  <a:pt x="96808" y="995364"/>
                </a:lnTo>
                <a:lnTo>
                  <a:pt x="57515" y="1059179"/>
                </a:lnTo>
                <a:lnTo>
                  <a:pt x="38577" y="1074024"/>
                </a:lnTo>
                <a:lnTo>
                  <a:pt x="30581" y="107490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406" y="0"/>
            <a:ext cx="747395" cy="677545"/>
          </a:xfrm>
          <a:custGeom>
            <a:avLst/>
            <a:gdLst/>
            <a:ahLst/>
            <a:cxnLst/>
            <a:rect l="l" t="t" r="r" b="b"/>
            <a:pathLst>
              <a:path w="747394" h="677545">
                <a:moveTo>
                  <a:pt x="715571" y="677364"/>
                </a:moveTo>
                <a:lnTo>
                  <a:pt x="711082" y="677364"/>
                </a:lnTo>
                <a:lnTo>
                  <a:pt x="704348" y="675119"/>
                </a:lnTo>
                <a:lnTo>
                  <a:pt x="628200" y="627066"/>
                </a:lnTo>
                <a:lnTo>
                  <a:pt x="560366" y="580377"/>
                </a:lnTo>
                <a:lnTo>
                  <a:pt x="496262" y="532979"/>
                </a:lnTo>
                <a:lnTo>
                  <a:pt x="435789" y="485048"/>
                </a:lnTo>
                <a:lnTo>
                  <a:pt x="378851" y="436758"/>
                </a:lnTo>
                <a:lnTo>
                  <a:pt x="325350" y="388282"/>
                </a:lnTo>
                <a:lnTo>
                  <a:pt x="275189" y="339797"/>
                </a:lnTo>
                <a:lnTo>
                  <a:pt x="228271" y="291477"/>
                </a:lnTo>
                <a:lnTo>
                  <a:pt x="184499" y="243496"/>
                </a:lnTo>
                <a:lnTo>
                  <a:pt x="143775" y="196029"/>
                </a:lnTo>
                <a:lnTo>
                  <a:pt x="106003" y="149250"/>
                </a:lnTo>
                <a:lnTo>
                  <a:pt x="71086" y="103334"/>
                </a:lnTo>
                <a:lnTo>
                  <a:pt x="38925" y="58456"/>
                </a:lnTo>
                <a:lnTo>
                  <a:pt x="9424" y="14791"/>
                </a:lnTo>
                <a:lnTo>
                  <a:pt x="0" y="0"/>
                </a:lnTo>
                <a:lnTo>
                  <a:pt x="76983" y="0"/>
                </a:lnTo>
                <a:lnTo>
                  <a:pt x="78014" y="1572"/>
                </a:lnTo>
                <a:lnTo>
                  <a:pt x="109249" y="46450"/>
                </a:lnTo>
                <a:lnTo>
                  <a:pt x="143312" y="92526"/>
                </a:lnTo>
                <a:lnTo>
                  <a:pt x="180306" y="139601"/>
                </a:lnTo>
                <a:lnTo>
                  <a:pt x="220331" y="187473"/>
                </a:lnTo>
                <a:lnTo>
                  <a:pt x="263486" y="235943"/>
                </a:lnTo>
                <a:lnTo>
                  <a:pt x="309873" y="284811"/>
                </a:lnTo>
                <a:lnTo>
                  <a:pt x="359593" y="333877"/>
                </a:lnTo>
                <a:lnTo>
                  <a:pt x="412746" y="382940"/>
                </a:lnTo>
                <a:lnTo>
                  <a:pt x="469432" y="431801"/>
                </a:lnTo>
                <a:lnTo>
                  <a:pt x="529753" y="480259"/>
                </a:lnTo>
                <a:lnTo>
                  <a:pt x="593809" y="528114"/>
                </a:lnTo>
                <a:lnTo>
                  <a:pt x="661700" y="575166"/>
                </a:lnTo>
                <a:lnTo>
                  <a:pt x="733527" y="621215"/>
                </a:lnTo>
                <a:lnTo>
                  <a:pt x="741874" y="629462"/>
                </a:lnTo>
                <a:lnTo>
                  <a:pt x="746433" y="640025"/>
                </a:lnTo>
                <a:lnTo>
                  <a:pt x="746784" y="651852"/>
                </a:lnTo>
                <a:lnTo>
                  <a:pt x="742505" y="663889"/>
                </a:lnTo>
                <a:lnTo>
                  <a:pt x="737034" y="669784"/>
                </a:lnTo>
                <a:lnTo>
                  <a:pt x="730721" y="673996"/>
                </a:lnTo>
                <a:lnTo>
                  <a:pt x="723567" y="676522"/>
                </a:lnTo>
                <a:lnTo>
                  <a:pt x="715571" y="67736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80" y="1023244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408783" y="860206"/>
                </a:moveTo>
                <a:lnTo>
                  <a:pt x="126219" y="688845"/>
                </a:lnTo>
                <a:lnTo>
                  <a:pt x="0" y="542120"/>
                </a:lnTo>
                <a:lnTo>
                  <a:pt x="1297" y="339387"/>
                </a:lnTo>
                <a:lnTo>
                  <a:pt x="101284" y="0"/>
                </a:lnTo>
                <a:lnTo>
                  <a:pt x="157097" y="30199"/>
                </a:lnTo>
                <a:lnTo>
                  <a:pt x="206502" y="64783"/>
                </a:lnTo>
                <a:lnTo>
                  <a:pt x="249864" y="103218"/>
                </a:lnTo>
                <a:lnTo>
                  <a:pt x="287547" y="144971"/>
                </a:lnTo>
                <a:lnTo>
                  <a:pt x="319915" y="189510"/>
                </a:lnTo>
                <a:lnTo>
                  <a:pt x="347331" y="236301"/>
                </a:lnTo>
                <a:lnTo>
                  <a:pt x="370161" y="284812"/>
                </a:lnTo>
                <a:lnTo>
                  <a:pt x="388768" y="334511"/>
                </a:lnTo>
                <a:lnTo>
                  <a:pt x="403517" y="384864"/>
                </a:lnTo>
                <a:lnTo>
                  <a:pt x="414771" y="435340"/>
                </a:lnTo>
                <a:lnTo>
                  <a:pt x="422895" y="485404"/>
                </a:lnTo>
                <a:lnTo>
                  <a:pt x="428254" y="534524"/>
                </a:lnTo>
                <a:lnTo>
                  <a:pt x="431210" y="582169"/>
                </a:lnTo>
                <a:lnTo>
                  <a:pt x="432128" y="627804"/>
                </a:lnTo>
                <a:lnTo>
                  <a:pt x="431373" y="670897"/>
                </a:lnTo>
                <a:lnTo>
                  <a:pt x="429309" y="710915"/>
                </a:lnTo>
                <a:lnTo>
                  <a:pt x="422708" y="779598"/>
                </a:lnTo>
                <a:lnTo>
                  <a:pt x="415240" y="829589"/>
                </a:lnTo>
                <a:lnTo>
                  <a:pt x="408783" y="86020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2498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09">
                <a:moveTo>
                  <a:pt x="0" y="435292"/>
                </a:moveTo>
                <a:lnTo>
                  <a:pt x="0" y="7464"/>
                </a:lnTo>
                <a:lnTo>
                  <a:pt x="103041" y="0"/>
                </a:lnTo>
                <a:lnTo>
                  <a:pt x="483698" y="65238"/>
                </a:lnTo>
                <a:lnTo>
                  <a:pt x="307889" y="338264"/>
                </a:lnTo>
                <a:lnTo>
                  <a:pt x="50225" y="435261"/>
                </a:lnTo>
                <a:lnTo>
                  <a:pt x="0" y="435292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614" y="606025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5" h="308609">
                <a:moveTo>
                  <a:pt x="298591" y="308114"/>
                </a:moveTo>
                <a:lnTo>
                  <a:pt x="172267" y="287795"/>
                </a:lnTo>
                <a:lnTo>
                  <a:pt x="88869" y="201360"/>
                </a:lnTo>
                <a:lnTo>
                  <a:pt x="0" y="24174"/>
                </a:lnTo>
                <a:lnTo>
                  <a:pt x="68653" y="6769"/>
                </a:lnTo>
                <a:lnTo>
                  <a:pt x="131642" y="0"/>
                </a:lnTo>
                <a:lnTo>
                  <a:pt x="189139" y="2554"/>
                </a:lnTo>
                <a:lnTo>
                  <a:pt x="241321" y="13120"/>
                </a:lnTo>
                <a:lnTo>
                  <a:pt x="288360" y="30384"/>
                </a:lnTo>
                <a:lnTo>
                  <a:pt x="330431" y="53034"/>
                </a:lnTo>
                <a:lnTo>
                  <a:pt x="367708" y="79757"/>
                </a:lnTo>
                <a:lnTo>
                  <a:pt x="400366" y="109240"/>
                </a:lnTo>
                <a:lnTo>
                  <a:pt x="428579" y="140171"/>
                </a:lnTo>
                <a:lnTo>
                  <a:pt x="452521" y="171237"/>
                </a:lnTo>
                <a:lnTo>
                  <a:pt x="488288" y="228523"/>
                </a:lnTo>
                <a:lnTo>
                  <a:pt x="509063" y="270595"/>
                </a:lnTo>
                <a:lnTo>
                  <a:pt x="514264" y="282645"/>
                </a:lnTo>
                <a:lnTo>
                  <a:pt x="516240" y="286953"/>
                </a:lnTo>
                <a:lnTo>
                  <a:pt x="298591" y="30811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60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5" h="441325">
                <a:moveTo>
                  <a:pt x="77580" y="440911"/>
                </a:moveTo>
                <a:lnTo>
                  <a:pt x="0" y="424734"/>
                </a:lnTo>
                <a:lnTo>
                  <a:pt x="0" y="51131"/>
                </a:lnTo>
                <a:lnTo>
                  <a:pt x="2248" y="49411"/>
                </a:lnTo>
                <a:lnTo>
                  <a:pt x="243394" y="8282"/>
                </a:lnTo>
                <a:lnTo>
                  <a:pt x="672238" y="0"/>
                </a:lnTo>
                <a:lnTo>
                  <a:pt x="460552" y="291274"/>
                </a:lnTo>
                <a:lnTo>
                  <a:pt x="291792" y="426734"/>
                </a:lnTo>
                <a:lnTo>
                  <a:pt x="77580" y="44091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026" y="0"/>
            <a:ext cx="606425" cy="297815"/>
          </a:xfrm>
          <a:custGeom>
            <a:avLst/>
            <a:gdLst/>
            <a:ahLst/>
            <a:cxnLst/>
            <a:rect l="l" t="t" r="r" b="b"/>
            <a:pathLst>
              <a:path w="606425" h="297815">
                <a:moveTo>
                  <a:pt x="481449" y="297796"/>
                </a:moveTo>
                <a:lnTo>
                  <a:pt x="312689" y="292532"/>
                </a:lnTo>
                <a:lnTo>
                  <a:pt x="0" y="196727"/>
                </a:lnTo>
                <a:lnTo>
                  <a:pt x="90482" y="27227"/>
                </a:lnTo>
                <a:lnTo>
                  <a:pt x="121480" y="0"/>
                </a:lnTo>
                <a:lnTo>
                  <a:pt x="606293" y="0"/>
                </a:lnTo>
                <a:lnTo>
                  <a:pt x="564356" y="188515"/>
                </a:lnTo>
                <a:lnTo>
                  <a:pt x="481449" y="29779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40" h="249554">
                <a:moveTo>
                  <a:pt x="0" y="248989"/>
                </a:moveTo>
                <a:lnTo>
                  <a:pt x="0" y="0"/>
                </a:lnTo>
                <a:lnTo>
                  <a:pt x="548559" y="0"/>
                </a:lnTo>
                <a:lnTo>
                  <a:pt x="485837" y="90394"/>
                </a:lnTo>
                <a:lnTo>
                  <a:pt x="209025" y="225925"/>
                </a:lnTo>
                <a:lnTo>
                  <a:pt x="0" y="248989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416" y="641429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4">
                <a:moveTo>
                  <a:pt x="186295" y="588443"/>
                </a:moveTo>
                <a:lnTo>
                  <a:pt x="47275" y="455440"/>
                </a:lnTo>
                <a:lnTo>
                  <a:pt x="0" y="349809"/>
                </a:lnTo>
                <a:lnTo>
                  <a:pt x="43627" y="216385"/>
                </a:lnTo>
                <a:lnTo>
                  <a:pt x="177317" y="0"/>
                </a:lnTo>
                <a:lnTo>
                  <a:pt x="221200" y="52077"/>
                </a:lnTo>
                <a:lnTo>
                  <a:pt x="253177" y="105416"/>
                </a:lnTo>
                <a:lnTo>
                  <a:pt x="274567" y="159302"/>
                </a:lnTo>
                <a:lnTo>
                  <a:pt x="286692" y="213020"/>
                </a:lnTo>
                <a:lnTo>
                  <a:pt x="290873" y="265856"/>
                </a:lnTo>
                <a:lnTo>
                  <a:pt x="288430" y="317094"/>
                </a:lnTo>
                <a:lnTo>
                  <a:pt x="280683" y="366021"/>
                </a:lnTo>
                <a:lnTo>
                  <a:pt x="268954" y="411922"/>
                </a:lnTo>
                <a:lnTo>
                  <a:pt x="254564" y="454081"/>
                </a:lnTo>
                <a:lnTo>
                  <a:pt x="238833" y="491784"/>
                </a:lnTo>
                <a:lnTo>
                  <a:pt x="208632" y="550963"/>
                </a:lnTo>
                <a:lnTo>
                  <a:pt x="188918" y="583741"/>
                </a:lnTo>
                <a:lnTo>
                  <a:pt x="186295" y="588443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978" y="461190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153363" y="261304"/>
                </a:moveTo>
                <a:lnTo>
                  <a:pt x="103112" y="253856"/>
                </a:lnTo>
                <a:lnTo>
                  <a:pt x="51724" y="232184"/>
                </a:lnTo>
                <a:lnTo>
                  <a:pt x="0" y="193714"/>
                </a:lnTo>
                <a:lnTo>
                  <a:pt x="106334" y="54745"/>
                </a:lnTo>
                <a:lnTo>
                  <a:pt x="185734" y="0"/>
                </a:lnTo>
                <a:lnTo>
                  <a:pt x="277759" y="21898"/>
                </a:lnTo>
                <a:lnTo>
                  <a:pt x="421970" y="112859"/>
                </a:lnTo>
                <a:lnTo>
                  <a:pt x="418082" y="117624"/>
                </a:lnTo>
                <a:lnTo>
                  <a:pt x="386022" y="151392"/>
                </a:lnTo>
                <a:lnTo>
                  <a:pt x="326935" y="200320"/>
                </a:lnTo>
                <a:lnTo>
                  <a:pt x="289262" y="224035"/>
                </a:lnTo>
                <a:lnTo>
                  <a:pt x="247241" y="243820"/>
                </a:lnTo>
                <a:lnTo>
                  <a:pt x="201674" y="257101"/>
                </a:lnTo>
                <a:lnTo>
                  <a:pt x="153363" y="26130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559" y="1146773"/>
            <a:ext cx="251386" cy="25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" y="1604950"/>
            <a:ext cx="251386" cy="25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339" y="48494"/>
            <a:ext cx="251386" cy="25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28439" y="1886318"/>
            <a:ext cx="8916035" cy="4034154"/>
          </a:xfrm>
          <a:prstGeom prst="rect">
            <a:avLst/>
          </a:prstGeom>
        </p:spPr>
        <p:txBody>
          <a:bodyPr vert="horz" wrap="square" lIns="0" tIns="412115" rIns="0" bIns="0" rtlCol="0">
            <a:spAutoFit/>
          </a:bodyPr>
          <a:lstStyle/>
          <a:p>
            <a:pPr marL="12700" marR="5080" indent="1099820">
              <a:lnSpc>
                <a:spcPts val="14180"/>
              </a:lnSpc>
              <a:spcBef>
                <a:spcPts val="3245"/>
              </a:spcBef>
            </a:pPr>
            <a:r>
              <a:rPr sz="14450" spc="-5510" dirty="0"/>
              <a:t>WOLONTARIAT </a:t>
            </a:r>
            <a:r>
              <a:rPr sz="14450" spc="-3604" dirty="0"/>
              <a:t> </a:t>
            </a:r>
            <a:r>
              <a:rPr sz="14450" spc="-7295" dirty="0"/>
              <a:t>W</a:t>
            </a:r>
            <a:r>
              <a:rPr sz="14450" spc="-1005" dirty="0"/>
              <a:t> </a:t>
            </a:r>
            <a:r>
              <a:rPr sz="14450" spc="-4710" dirty="0"/>
              <a:t>NASZEJ</a:t>
            </a:r>
            <a:r>
              <a:rPr sz="14450" spc="-1000" dirty="0"/>
              <a:t> </a:t>
            </a:r>
            <a:r>
              <a:rPr sz="14450" spc="-4845" dirty="0"/>
              <a:t>SZKOLE:</a:t>
            </a:r>
            <a:endParaRPr sz="14450"/>
          </a:p>
        </p:txBody>
      </p:sp>
      <p:sp>
        <p:nvSpPr>
          <p:cNvPr id="17" name="object 17"/>
          <p:cNvSpPr/>
          <p:nvPr/>
        </p:nvSpPr>
        <p:spPr>
          <a:xfrm>
            <a:off x="7027122" y="6735493"/>
            <a:ext cx="127635" cy="579755"/>
          </a:xfrm>
          <a:custGeom>
            <a:avLst/>
            <a:gdLst/>
            <a:ahLst/>
            <a:cxnLst/>
            <a:rect l="l" t="t" r="r" b="b"/>
            <a:pathLst>
              <a:path w="127634" h="579754">
                <a:moveTo>
                  <a:pt x="95433" y="0"/>
                </a:moveTo>
                <a:lnTo>
                  <a:pt x="104411" y="0"/>
                </a:lnTo>
                <a:lnTo>
                  <a:pt x="115178" y="5334"/>
                </a:lnTo>
                <a:lnTo>
                  <a:pt x="123209" y="14037"/>
                </a:lnTo>
                <a:lnTo>
                  <a:pt x="127452" y="25267"/>
                </a:lnTo>
                <a:lnTo>
                  <a:pt x="126856" y="38181"/>
                </a:lnTo>
                <a:lnTo>
                  <a:pt x="111125" y="101381"/>
                </a:lnTo>
                <a:lnTo>
                  <a:pt x="97715" y="162836"/>
                </a:lnTo>
                <a:lnTo>
                  <a:pt x="86571" y="222585"/>
                </a:lnTo>
                <a:lnTo>
                  <a:pt x="77639" y="280668"/>
                </a:lnTo>
                <a:lnTo>
                  <a:pt x="70866" y="337123"/>
                </a:lnTo>
                <a:lnTo>
                  <a:pt x="66197" y="391989"/>
                </a:lnTo>
                <a:lnTo>
                  <a:pt x="63579" y="445304"/>
                </a:lnTo>
                <a:lnTo>
                  <a:pt x="62958" y="497109"/>
                </a:lnTo>
                <a:lnTo>
                  <a:pt x="64279" y="547441"/>
                </a:lnTo>
                <a:lnTo>
                  <a:pt x="66397" y="579706"/>
                </a:lnTo>
                <a:lnTo>
                  <a:pt x="3264" y="579706"/>
                </a:lnTo>
                <a:lnTo>
                  <a:pt x="856" y="535505"/>
                </a:lnTo>
                <a:lnTo>
                  <a:pt x="0" y="484439"/>
                </a:lnTo>
                <a:lnTo>
                  <a:pt x="1049" y="431964"/>
                </a:lnTo>
                <a:lnTo>
                  <a:pt x="4057" y="378050"/>
                </a:lnTo>
                <a:lnTo>
                  <a:pt x="9078" y="322661"/>
                </a:lnTo>
                <a:lnTo>
                  <a:pt x="16166" y="265766"/>
                </a:lnTo>
                <a:lnTo>
                  <a:pt x="25373" y="207331"/>
                </a:lnTo>
                <a:lnTo>
                  <a:pt x="36755" y="147324"/>
                </a:lnTo>
                <a:lnTo>
                  <a:pt x="50364" y="85711"/>
                </a:lnTo>
                <a:lnTo>
                  <a:pt x="66254" y="22459"/>
                </a:lnTo>
                <a:lnTo>
                  <a:pt x="85508" y="1614"/>
                </a:lnTo>
                <a:lnTo>
                  <a:pt x="95433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90559" y="6259347"/>
            <a:ext cx="241300" cy="1056005"/>
          </a:xfrm>
          <a:custGeom>
            <a:avLst/>
            <a:gdLst/>
            <a:ahLst/>
            <a:cxnLst/>
            <a:rect l="l" t="t" r="r" b="b"/>
            <a:pathLst>
              <a:path w="241300" h="1056004">
                <a:moveTo>
                  <a:pt x="210423" y="0"/>
                </a:moveTo>
                <a:lnTo>
                  <a:pt x="217157" y="0"/>
                </a:lnTo>
                <a:lnTo>
                  <a:pt x="221646" y="2245"/>
                </a:lnTo>
                <a:lnTo>
                  <a:pt x="228379" y="4491"/>
                </a:lnTo>
                <a:lnTo>
                  <a:pt x="236691" y="13054"/>
                </a:lnTo>
                <a:lnTo>
                  <a:pt x="241005" y="24144"/>
                </a:lnTo>
                <a:lnTo>
                  <a:pt x="240689" y="36075"/>
                </a:lnTo>
                <a:lnTo>
                  <a:pt x="235113" y="47165"/>
                </a:lnTo>
                <a:lnTo>
                  <a:pt x="215111" y="77598"/>
                </a:lnTo>
                <a:lnTo>
                  <a:pt x="196542" y="109638"/>
                </a:lnTo>
                <a:lnTo>
                  <a:pt x="163543" y="178326"/>
                </a:lnTo>
                <a:lnTo>
                  <a:pt x="149032" y="214865"/>
                </a:lnTo>
                <a:lnTo>
                  <a:pt x="135794" y="252797"/>
                </a:lnTo>
                <a:lnTo>
                  <a:pt x="123788" y="292068"/>
                </a:lnTo>
                <a:lnTo>
                  <a:pt x="112973" y="332623"/>
                </a:lnTo>
                <a:lnTo>
                  <a:pt x="103311" y="374409"/>
                </a:lnTo>
                <a:lnTo>
                  <a:pt x="94759" y="417372"/>
                </a:lnTo>
                <a:lnTo>
                  <a:pt x="87279" y="461458"/>
                </a:lnTo>
                <a:lnTo>
                  <a:pt x="80829" y="506614"/>
                </a:lnTo>
                <a:lnTo>
                  <a:pt x="75370" y="552785"/>
                </a:lnTo>
                <a:lnTo>
                  <a:pt x="70861" y="599919"/>
                </a:lnTo>
                <a:lnTo>
                  <a:pt x="67262" y="647961"/>
                </a:lnTo>
                <a:lnTo>
                  <a:pt x="64533" y="696857"/>
                </a:lnTo>
                <a:lnTo>
                  <a:pt x="62634" y="746554"/>
                </a:lnTo>
                <a:lnTo>
                  <a:pt x="61524" y="796997"/>
                </a:lnTo>
                <a:lnTo>
                  <a:pt x="61282" y="865893"/>
                </a:lnTo>
                <a:lnTo>
                  <a:pt x="61510" y="899910"/>
                </a:lnTo>
                <a:lnTo>
                  <a:pt x="62526" y="952271"/>
                </a:lnTo>
                <a:lnTo>
                  <a:pt x="64171" y="1005164"/>
                </a:lnTo>
                <a:lnTo>
                  <a:pt x="66291" y="1055851"/>
                </a:lnTo>
                <a:lnTo>
                  <a:pt x="4870" y="1055851"/>
                </a:lnTo>
                <a:lnTo>
                  <a:pt x="3407" y="1022371"/>
                </a:lnTo>
                <a:lnTo>
                  <a:pt x="1654" y="969728"/>
                </a:lnTo>
                <a:lnTo>
                  <a:pt x="506" y="917552"/>
                </a:lnTo>
                <a:lnTo>
                  <a:pt x="0" y="865893"/>
                </a:lnTo>
                <a:lnTo>
                  <a:pt x="174" y="814800"/>
                </a:lnTo>
                <a:lnTo>
                  <a:pt x="1067" y="764319"/>
                </a:lnTo>
                <a:lnTo>
                  <a:pt x="2716" y="714501"/>
                </a:lnTo>
                <a:lnTo>
                  <a:pt x="5160" y="665392"/>
                </a:lnTo>
                <a:lnTo>
                  <a:pt x="8438" y="617042"/>
                </a:lnTo>
                <a:lnTo>
                  <a:pt x="12586" y="569499"/>
                </a:lnTo>
                <a:lnTo>
                  <a:pt x="17644" y="522811"/>
                </a:lnTo>
                <a:lnTo>
                  <a:pt x="23649" y="477027"/>
                </a:lnTo>
                <a:lnTo>
                  <a:pt x="30639" y="432195"/>
                </a:lnTo>
                <a:lnTo>
                  <a:pt x="38653" y="388364"/>
                </a:lnTo>
                <a:lnTo>
                  <a:pt x="47730" y="345581"/>
                </a:lnTo>
                <a:lnTo>
                  <a:pt x="57906" y="303896"/>
                </a:lnTo>
                <a:lnTo>
                  <a:pt x="69220" y="263356"/>
                </a:lnTo>
                <a:lnTo>
                  <a:pt x="81710" y="224011"/>
                </a:lnTo>
                <a:lnTo>
                  <a:pt x="95415" y="185907"/>
                </a:lnTo>
                <a:lnTo>
                  <a:pt x="110372" y="149095"/>
                </a:lnTo>
                <a:lnTo>
                  <a:pt x="126620" y="113622"/>
                </a:lnTo>
                <a:lnTo>
                  <a:pt x="144196" y="79536"/>
                </a:lnTo>
                <a:lnTo>
                  <a:pt x="183489" y="15721"/>
                </a:lnTo>
                <a:lnTo>
                  <a:pt x="202427" y="877"/>
                </a:lnTo>
                <a:lnTo>
                  <a:pt x="210423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9735" y="6656884"/>
            <a:ext cx="734695" cy="658495"/>
          </a:xfrm>
          <a:custGeom>
            <a:avLst/>
            <a:gdLst/>
            <a:ahLst/>
            <a:cxnLst/>
            <a:rect l="l" t="t" r="r" b="b"/>
            <a:pathLst>
              <a:path w="734695" h="658495">
                <a:moveTo>
                  <a:pt x="31212" y="0"/>
                </a:moveTo>
                <a:lnTo>
                  <a:pt x="35701" y="0"/>
                </a:lnTo>
                <a:lnTo>
                  <a:pt x="42435" y="2245"/>
                </a:lnTo>
                <a:lnTo>
                  <a:pt x="118583" y="50298"/>
                </a:lnTo>
                <a:lnTo>
                  <a:pt x="186417" y="96987"/>
                </a:lnTo>
                <a:lnTo>
                  <a:pt x="250521" y="144385"/>
                </a:lnTo>
                <a:lnTo>
                  <a:pt x="310994" y="192316"/>
                </a:lnTo>
                <a:lnTo>
                  <a:pt x="367932" y="240606"/>
                </a:lnTo>
                <a:lnTo>
                  <a:pt x="421433" y="289082"/>
                </a:lnTo>
                <a:lnTo>
                  <a:pt x="471594" y="337567"/>
                </a:lnTo>
                <a:lnTo>
                  <a:pt x="518512" y="385887"/>
                </a:lnTo>
                <a:lnTo>
                  <a:pt x="562284" y="433868"/>
                </a:lnTo>
                <a:lnTo>
                  <a:pt x="603008" y="481335"/>
                </a:lnTo>
                <a:lnTo>
                  <a:pt x="640780" y="528114"/>
                </a:lnTo>
                <a:lnTo>
                  <a:pt x="675698" y="574030"/>
                </a:lnTo>
                <a:lnTo>
                  <a:pt x="707858" y="618908"/>
                </a:lnTo>
                <a:lnTo>
                  <a:pt x="734482" y="658315"/>
                </a:lnTo>
                <a:lnTo>
                  <a:pt x="656605" y="658315"/>
                </a:lnTo>
                <a:lnTo>
                  <a:pt x="637534" y="630914"/>
                </a:lnTo>
                <a:lnTo>
                  <a:pt x="603471" y="584838"/>
                </a:lnTo>
                <a:lnTo>
                  <a:pt x="566477" y="537763"/>
                </a:lnTo>
                <a:lnTo>
                  <a:pt x="526453" y="489891"/>
                </a:lnTo>
                <a:lnTo>
                  <a:pt x="483297" y="441421"/>
                </a:lnTo>
                <a:lnTo>
                  <a:pt x="436910" y="392553"/>
                </a:lnTo>
                <a:lnTo>
                  <a:pt x="387190" y="343487"/>
                </a:lnTo>
                <a:lnTo>
                  <a:pt x="334037" y="294424"/>
                </a:lnTo>
                <a:lnTo>
                  <a:pt x="277351" y="245563"/>
                </a:lnTo>
                <a:lnTo>
                  <a:pt x="217030" y="197105"/>
                </a:lnTo>
                <a:lnTo>
                  <a:pt x="152974" y="149250"/>
                </a:lnTo>
                <a:lnTo>
                  <a:pt x="85083" y="102198"/>
                </a:lnTo>
                <a:lnTo>
                  <a:pt x="13256" y="56149"/>
                </a:lnTo>
                <a:lnTo>
                  <a:pt x="4909" y="47902"/>
                </a:lnTo>
                <a:lnTo>
                  <a:pt x="350" y="37339"/>
                </a:lnTo>
                <a:lnTo>
                  <a:pt x="0" y="25512"/>
                </a:lnTo>
                <a:lnTo>
                  <a:pt x="4278" y="13475"/>
                </a:lnTo>
                <a:lnTo>
                  <a:pt x="9749" y="7580"/>
                </a:lnTo>
                <a:lnTo>
                  <a:pt x="16062" y="3368"/>
                </a:lnTo>
                <a:lnTo>
                  <a:pt x="23216" y="842"/>
                </a:lnTo>
                <a:lnTo>
                  <a:pt x="31212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760742"/>
            <a:ext cx="6556936" cy="155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2045" y="7000271"/>
            <a:ext cx="545465" cy="314960"/>
          </a:xfrm>
          <a:custGeom>
            <a:avLst/>
            <a:gdLst/>
            <a:ahLst/>
            <a:cxnLst/>
            <a:rect l="l" t="t" r="r" b="b"/>
            <a:pathLst>
              <a:path w="545465" h="314959">
                <a:moveTo>
                  <a:pt x="192853" y="0"/>
                </a:moveTo>
                <a:lnTo>
                  <a:pt x="313952" y="11194"/>
                </a:lnTo>
                <a:lnTo>
                  <a:pt x="414429" y="99454"/>
                </a:lnTo>
                <a:lnTo>
                  <a:pt x="545418" y="287729"/>
                </a:lnTo>
                <a:lnTo>
                  <a:pt x="476121" y="310895"/>
                </a:lnTo>
                <a:lnTo>
                  <a:pt x="455429" y="314927"/>
                </a:lnTo>
                <a:lnTo>
                  <a:pt x="277555" y="314927"/>
                </a:lnTo>
                <a:lnTo>
                  <a:pt x="208458" y="289910"/>
                </a:lnTo>
                <a:lnTo>
                  <a:pt x="169538" y="266798"/>
                </a:lnTo>
                <a:lnTo>
                  <a:pt x="135105" y="240197"/>
                </a:lnTo>
                <a:lnTo>
                  <a:pt x="104995" y="211314"/>
                </a:lnTo>
                <a:lnTo>
                  <a:pt x="79044" y="181355"/>
                </a:lnTo>
                <a:lnTo>
                  <a:pt x="38958" y="123041"/>
                </a:lnTo>
                <a:lnTo>
                  <a:pt x="13531" y="74908"/>
                </a:lnTo>
                <a:lnTo>
                  <a:pt x="0" y="42919"/>
                </a:lnTo>
                <a:lnTo>
                  <a:pt x="192853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6297" y="6324481"/>
            <a:ext cx="422275" cy="451484"/>
          </a:xfrm>
          <a:custGeom>
            <a:avLst/>
            <a:gdLst/>
            <a:ahLst/>
            <a:cxnLst/>
            <a:rect l="l" t="t" r="r" b="b"/>
            <a:pathLst>
              <a:path w="422275" h="451484">
                <a:moveTo>
                  <a:pt x="0" y="0"/>
                </a:moveTo>
                <a:lnTo>
                  <a:pt x="236376" y="23477"/>
                </a:lnTo>
                <a:lnTo>
                  <a:pt x="359123" y="78328"/>
                </a:lnTo>
                <a:lnTo>
                  <a:pt x="407801" y="206874"/>
                </a:lnTo>
                <a:lnTo>
                  <a:pt x="421970" y="451439"/>
                </a:lnTo>
                <a:lnTo>
                  <a:pt x="189381" y="392272"/>
                </a:lnTo>
                <a:lnTo>
                  <a:pt x="62846" y="235826"/>
                </a:lnTo>
                <a:lnTo>
                  <a:pt x="10380" y="74327"/>
                </a:lnTo>
                <a:lnTo>
                  <a:pt x="0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52912" y="7072388"/>
            <a:ext cx="438784" cy="243204"/>
          </a:xfrm>
          <a:custGeom>
            <a:avLst/>
            <a:gdLst/>
            <a:ahLst/>
            <a:cxnLst/>
            <a:rect l="l" t="t" r="r" b="b"/>
            <a:pathLst>
              <a:path w="438784" h="243204">
                <a:moveTo>
                  <a:pt x="438748" y="0"/>
                </a:moveTo>
                <a:lnTo>
                  <a:pt x="417937" y="61082"/>
                </a:lnTo>
                <a:lnTo>
                  <a:pt x="390728" y="117970"/>
                </a:lnTo>
                <a:lnTo>
                  <a:pt x="358192" y="170627"/>
                </a:lnTo>
                <a:lnTo>
                  <a:pt x="321402" y="219017"/>
                </a:lnTo>
                <a:lnTo>
                  <a:pt x="0" y="242810"/>
                </a:lnTo>
                <a:lnTo>
                  <a:pt x="14318" y="217991"/>
                </a:lnTo>
                <a:lnTo>
                  <a:pt x="46661" y="175791"/>
                </a:lnTo>
                <a:lnTo>
                  <a:pt x="82451" y="139416"/>
                </a:lnTo>
                <a:lnTo>
                  <a:pt x="120749" y="108434"/>
                </a:lnTo>
                <a:lnTo>
                  <a:pt x="160615" y="82413"/>
                </a:lnTo>
                <a:lnTo>
                  <a:pt x="201109" y="60921"/>
                </a:lnTo>
                <a:lnTo>
                  <a:pt x="241292" y="43526"/>
                </a:lnTo>
                <a:lnTo>
                  <a:pt x="280223" y="29796"/>
                </a:lnTo>
                <a:lnTo>
                  <a:pt x="316962" y="19298"/>
                </a:lnTo>
                <a:lnTo>
                  <a:pt x="380107" y="6272"/>
                </a:lnTo>
                <a:lnTo>
                  <a:pt x="423209" y="992"/>
                </a:lnTo>
                <a:lnTo>
                  <a:pt x="438748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2354" y="6431339"/>
            <a:ext cx="563880" cy="379730"/>
          </a:xfrm>
          <a:custGeom>
            <a:avLst/>
            <a:gdLst/>
            <a:ahLst/>
            <a:cxnLst/>
            <a:rect l="l" t="t" r="r" b="b"/>
            <a:pathLst>
              <a:path w="563879" h="379729">
                <a:moveTo>
                  <a:pt x="337414" y="0"/>
                </a:moveTo>
                <a:lnTo>
                  <a:pt x="563374" y="84048"/>
                </a:lnTo>
                <a:lnTo>
                  <a:pt x="485132" y="265305"/>
                </a:lnTo>
                <a:lnTo>
                  <a:pt x="400366" y="354968"/>
                </a:lnTo>
                <a:lnTo>
                  <a:pt x="256261" y="379358"/>
                </a:lnTo>
                <a:lnTo>
                  <a:pt x="0" y="364794"/>
                </a:lnTo>
                <a:lnTo>
                  <a:pt x="108543" y="114053"/>
                </a:lnTo>
                <a:lnTo>
                  <a:pt x="203409" y="1228"/>
                </a:lnTo>
                <a:lnTo>
                  <a:pt x="337414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99317" y="5450799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23345" y="0"/>
                </a:moveTo>
                <a:lnTo>
                  <a:pt x="305909" y="171360"/>
                </a:lnTo>
                <a:lnTo>
                  <a:pt x="432128" y="318085"/>
                </a:lnTo>
                <a:lnTo>
                  <a:pt x="430831" y="520819"/>
                </a:lnTo>
                <a:lnTo>
                  <a:pt x="330844" y="860206"/>
                </a:lnTo>
                <a:lnTo>
                  <a:pt x="275031" y="830006"/>
                </a:lnTo>
                <a:lnTo>
                  <a:pt x="225626" y="795422"/>
                </a:lnTo>
                <a:lnTo>
                  <a:pt x="182264" y="756987"/>
                </a:lnTo>
                <a:lnTo>
                  <a:pt x="144581" y="715234"/>
                </a:lnTo>
                <a:lnTo>
                  <a:pt x="112213" y="670696"/>
                </a:lnTo>
                <a:lnTo>
                  <a:pt x="84797" y="623904"/>
                </a:lnTo>
                <a:lnTo>
                  <a:pt x="61967" y="575393"/>
                </a:lnTo>
                <a:lnTo>
                  <a:pt x="43360" y="525694"/>
                </a:lnTo>
                <a:lnTo>
                  <a:pt x="28611" y="475341"/>
                </a:lnTo>
                <a:lnTo>
                  <a:pt x="17356" y="424866"/>
                </a:lnTo>
                <a:lnTo>
                  <a:pt x="9232" y="374802"/>
                </a:lnTo>
                <a:lnTo>
                  <a:pt x="3874" y="325681"/>
                </a:lnTo>
                <a:lnTo>
                  <a:pt x="918" y="278037"/>
                </a:lnTo>
                <a:lnTo>
                  <a:pt x="0" y="232402"/>
                </a:lnTo>
                <a:lnTo>
                  <a:pt x="755" y="189308"/>
                </a:lnTo>
                <a:lnTo>
                  <a:pt x="2819" y="149290"/>
                </a:lnTo>
                <a:lnTo>
                  <a:pt x="9420" y="80608"/>
                </a:lnTo>
                <a:lnTo>
                  <a:pt x="16888" y="30617"/>
                </a:lnTo>
                <a:lnTo>
                  <a:pt x="23345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03227" y="5936419"/>
            <a:ext cx="550545" cy="435609"/>
          </a:xfrm>
          <a:custGeom>
            <a:avLst/>
            <a:gdLst/>
            <a:ahLst/>
            <a:cxnLst/>
            <a:rect l="l" t="t" r="r" b="b"/>
            <a:pathLst>
              <a:path w="550545" h="435610">
                <a:moveTo>
                  <a:pt x="550372" y="0"/>
                </a:moveTo>
                <a:lnTo>
                  <a:pt x="550372" y="423037"/>
                </a:lnTo>
                <a:lnTo>
                  <a:pt x="380656" y="435332"/>
                </a:lnTo>
                <a:lnTo>
                  <a:pt x="0" y="370093"/>
                </a:lnTo>
                <a:lnTo>
                  <a:pt x="175809" y="97068"/>
                </a:lnTo>
                <a:lnTo>
                  <a:pt x="433473" y="70"/>
                </a:lnTo>
                <a:lnTo>
                  <a:pt x="550372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50071" y="6420110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4" h="308609">
                <a:moveTo>
                  <a:pt x="217648" y="0"/>
                </a:moveTo>
                <a:lnTo>
                  <a:pt x="343972" y="20319"/>
                </a:lnTo>
                <a:lnTo>
                  <a:pt x="427370" y="106753"/>
                </a:lnTo>
                <a:lnTo>
                  <a:pt x="516240" y="283939"/>
                </a:lnTo>
                <a:lnTo>
                  <a:pt x="447586" y="301345"/>
                </a:lnTo>
                <a:lnTo>
                  <a:pt x="384597" y="308114"/>
                </a:lnTo>
                <a:lnTo>
                  <a:pt x="327100" y="305559"/>
                </a:lnTo>
                <a:lnTo>
                  <a:pt x="274918" y="294994"/>
                </a:lnTo>
                <a:lnTo>
                  <a:pt x="227879" y="277729"/>
                </a:lnTo>
                <a:lnTo>
                  <a:pt x="185808" y="255079"/>
                </a:lnTo>
                <a:lnTo>
                  <a:pt x="148531" y="228356"/>
                </a:lnTo>
                <a:lnTo>
                  <a:pt x="115873" y="198873"/>
                </a:lnTo>
                <a:lnTo>
                  <a:pt x="87660" y="167942"/>
                </a:lnTo>
                <a:lnTo>
                  <a:pt x="63718" y="136876"/>
                </a:lnTo>
                <a:lnTo>
                  <a:pt x="27951" y="79591"/>
                </a:lnTo>
                <a:lnTo>
                  <a:pt x="7176" y="37519"/>
                </a:lnTo>
                <a:lnTo>
                  <a:pt x="1975" y="25469"/>
                </a:lnTo>
                <a:lnTo>
                  <a:pt x="0" y="21161"/>
                </a:lnTo>
                <a:lnTo>
                  <a:pt x="217648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14687" y="6436077"/>
            <a:ext cx="739140" cy="441325"/>
          </a:xfrm>
          <a:custGeom>
            <a:avLst/>
            <a:gdLst/>
            <a:ahLst/>
            <a:cxnLst/>
            <a:rect l="l" t="t" r="r" b="b"/>
            <a:pathLst>
              <a:path w="739140" h="441325">
                <a:moveTo>
                  <a:pt x="594658" y="0"/>
                </a:moveTo>
                <a:lnTo>
                  <a:pt x="738912" y="30079"/>
                </a:lnTo>
                <a:lnTo>
                  <a:pt x="738912" y="338768"/>
                </a:lnTo>
                <a:lnTo>
                  <a:pt x="669989" y="391500"/>
                </a:lnTo>
                <a:lnTo>
                  <a:pt x="428843" y="432629"/>
                </a:lnTo>
                <a:lnTo>
                  <a:pt x="0" y="440911"/>
                </a:lnTo>
                <a:lnTo>
                  <a:pt x="211686" y="149637"/>
                </a:lnTo>
                <a:lnTo>
                  <a:pt x="380446" y="14177"/>
                </a:lnTo>
                <a:lnTo>
                  <a:pt x="594658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20843" y="7036453"/>
            <a:ext cx="602615" cy="278765"/>
          </a:xfrm>
          <a:custGeom>
            <a:avLst/>
            <a:gdLst/>
            <a:ahLst/>
            <a:cxnLst/>
            <a:rect l="l" t="t" r="r" b="b"/>
            <a:pathLst>
              <a:path w="602615" h="278765">
                <a:moveTo>
                  <a:pt x="120605" y="0"/>
                </a:moveTo>
                <a:lnTo>
                  <a:pt x="289365" y="5263"/>
                </a:lnTo>
                <a:lnTo>
                  <a:pt x="602055" y="101068"/>
                </a:lnTo>
                <a:lnTo>
                  <a:pt x="511573" y="270569"/>
                </a:lnTo>
                <a:lnTo>
                  <a:pt x="502263" y="278746"/>
                </a:lnTo>
                <a:lnTo>
                  <a:pt x="0" y="278746"/>
                </a:lnTo>
                <a:lnTo>
                  <a:pt x="37698" y="109280"/>
                </a:lnTo>
                <a:lnTo>
                  <a:pt x="120605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51584" y="7082284"/>
            <a:ext cx="602615" cy="233045"/>
          </a:xfrm>
          <a:custGeom>
            <a:avLst/>
            <a:gdLst/>
            <a:ahLst/>
            <a:cxnLst/>
            <a:rect l="l" t="t" r="r" b="b"/>
            <a:pathLst>
              <a:path w="602615" h="233045">
                <a:moveTo>
                  <a:pt x="562306" y="0"/>
                </a:moveTo>
                <a:lnTo>
                  <a:pt x="602015" y="3210"/>
                </a:lnTo>
                <a:lnTo>
                  <a:pt x="602015" y="147803"/>
                </a:lnTo>
                <a:lnTo>
                  <a:pt x="565385" y="232914"/>
                </a:lnTo>
                <a:lnTo>
                  <a:pt x="0" y="232914"/>
                </a:lnTo>
                <a:lnTo>
                  <a:pt x="49503" y="161569"/>
                </a:lnTo>
                <a:lnTo>
                  <a:pt x="326316" y="26039"/>
                </a:lnTo>
                <a:lnTo>
                  <a:pt x="562306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79636" y="6104375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5">
                <a:moveTo>
                  <a:pt x="104578" y="0"/>
                </a:moveTo>
                <a:lnTo>
                  <a:pt x="243598" y="133003"/>
                </a:lnTo>
                <a:lnTo>
                  <a:pt x="290873" y="238634"/>
                </a:lnTo>
                <a:lnTo>
                  <a:pt x="247245" y="372058"/>
                </a:lnTo>
                <a:lnTo>
                  <a:pt x="113556" y="588443"/>
                </a:lnTo>
                <a:lnTo>
                  <a:pt x="69672" y="536366"/>
                </a:lnTo>
                <a:lnTo>
                  <a:pt x="37695" y="483027"/>
                </a:lnTo>
                <a:lnTo>
                  <a:pt x="16305" y="429141"/>
                </a:lnTo>
                <a:lnTo>
                  <a:pt x="4180" y="375423"/>
                </a:lnTo>
                <a:lnTo>
                  <a:pt x="0" y="322587"/>
                </a:lnTo>
                <a:lnTo>
                  <a:pt x="2443" y="271349"/>
                </a:lnTo>
                <a:lnTo>
                  <a:pt x="10189" y="222422"/>
                </a:lnTo>
                <a:lnTo>
                  <a:pt x="21918" y="176521"/>
                </a:lnTo>
                <a:lnTo>
                  <a:pt x="36308" y="134362"/>
                </a:lnTo>
                <a:lnTo>
                  <a:pt x="52039" y="96659"/>
                </a:lnTo>
                <a:lnTo>
                  <a:pt x="82240" y="37480"/>
                </a:lnTo>
                <a:lnTo>
                  <a:pt x="101955" y="4702"/>
                </a:lnTo>
                <a:lnTo>
                  <a:pt x="104578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68977" y="6611754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268606" y="0"/>
                </a:moveTo>
                <a:lnTo>
                  <a:pt x="318857" y="7447"/>
                </a:lnTo>
                <a:lnTo>
                  <a:pt x="370246" y="29119"/>
                </a:lnTo>
                <a:lnTo>
                  <a:pt x="421970" y="67589"/>
                </a:lnTo>
                <a:lnTo>
                  <a:pt x="315635" y="206559"/>
                </a:lnTo>
                <a:lnTo>
                  <a:pt x="236235" y="261304"/>
                </a:lnTo>
                <a:lnTo>
                  <a:pt x="144210" y="239406"/>
                </a:lnTo>
                <a:lnTo>
                  <a:pt x="0" y="148444"/>
                </a:lnTo>
                <a:lnTo>
                  <a:pt x="3887" y="143679"/>
                </a:lnTo>
                <a:lnTo>
                  <a:pt x="35947" y="109912"/>
                </a:lnTo>
                <a:lnTo>
                  <a:pt x="95034" y="60984"/>
                </a:lnTo>
                <a:lnTo>
                  <a:pt x="132707" y="37269"/>
                </a:lnTo>
                <a:lnTo>
                  <a:pt x="174728" y="17484"/>
                </a:lnTo>
                <a:lnTo>
                  <a:pt x="220295" y="4203"/>
                </a:lnTo>
                <a:lnTo>
                  <a:pt x="268606" y="0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84980" y="5935928"/>
            <a:ext cx="251386" cy="251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55855" y="5477750"/>
            <a:ext cx="251386" cy="251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0311" y="6293037"/>
            <a:ext cx="116715" cy="116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888" y="5334008"/>
            <a:ext cx="251386" cy="251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80201" y="7034207"/>
            <a:ext cx="251386" cy="2515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6784" y="1026798"/>
            <a:ext cx="188595" cy="276225"/>
          </a:xfrm>
          <a:custGeom>
            <a:avLst/>
            <a:gdLst/>
            <a:ahLst/>
            <a:cxnLst/>
            <a:rect l="l" t="t" r="r" b="b"/>
            <a:pathLst>
              <a:path w="188594" h="276225">
                <a:moveTo>
                  <a:pt x="102991" y="275870"/>
                </a:moveTo>
                <a:lnTo>
                  <a:pt x="24108" y="110966"/>
                </a:lnTo>
                <a:lnTo>
                  <a:pt x="0" y="27545"/>
                </a:lnTo>
                <a:lnTo>
                  <a:pt x="32631" y="0"/>
                </a:lnTo>
                <a:lnTo>
                  <a:pt x="123970" y="2722"/>
                </a:lnTo>
                <a:lnTo>
                  <a:pt x="188436" y="50604"/>
                </a:lnTo>
                <a:lnTo>
                  <a:pt x="173698" y="143921"/>
                </a:lnTo>
                <a:lnTo>
                  <a:pt x="128850" y="234925"/>
                </a:lnTo>
                <a:lnTo>
                  <a:pt x="102991" y="27587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0453" y="1297702"/>
            <a:ext cx="189865" cy="273685"/>
          </a:xfrm>
          <a:custGeom>
            <a:avLst/>
            <a:gdLst/>
            <a:ahLst/>
            <a:cxnLst/>
            <a:rect l="l" t="t" r="r" b="b"/>
            <a:pathLst>
              <a:path w="189865" h="273684">
                <a:moveTo>
                  <a:pt x="118729" y="273146"/>
                </a:moveTo>
                <a:lnTo>
                  <a:pt x="28042" y="261890"/>
                </a:lnTo>
                <a:lnTo>
                  <a:pt x="0" y="229684"/>
                </a:lnTo>
                <a:lnTo>
                  <a:pt x="36564" y="150924"/>
                </a:lnTo>
                <a:lnTo>
                  <a:pt x="139703" y="0"/>
                </a:lnTo>
                <a:lnTo>
                  <a:pt x="159007" y="44413"/>
                </a:lnTo>
                <a:lnTo>
                  <a:pt x="189432" y="141199"/>
                </a:lnTo>
                <a:lnTo>
                  <a:pt x="189748" y="235671"/>
                </a:lnTo>
                <a:lnTo>
                  <a:pt x="118729" y="27314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7206" y="1197528"/>
            <a:ext cx="276225" cy="188595"/>
          </a:xfrm>
          <a:custGeom>
            <a:avLst/>
            <a:gdLst/>
            <a:ahLst/>
            <a:cxnLst/>
            <a:rect l="l" t="t" r="r" b="b"/>
            <a:pathLst>
              <a:path w="276225" h="188594">
                <a:moveTo>
                  <a:pt x="225227" y="188037"/>
                </a:moveTo>
                <a:lnTo>
                  <a:pt x="131914" y="173242"/>
                </a:lnTo>
                <a:lnTo>
                  <a:pt x="40932" y="128109"/>
                </a:lnTo>
                <a:lnTo>
                  <a:pt x="0" y="102078"/>
                </a:lnTo>
                <a:lnTo>
                  <a:pt x="164851" y="23880"/>
                </a:lnTo>
                <a:lnTo>
                  <a:pt x="248255" y="0"/>
                </a:lnTo>
                <a:lnTo>
                  <a:pt x="275818" y="32403"/>
                </a:lnTo>
                <a:lnTo>
                  <a:pt x="273146" y="123062"/>
                </a:lnTo>
                <a:lnTo>
                  <a:pt x="225227" y="1880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9024" y="1161197"/>
            <a:ext cx="273685" cy="189865"/>
          </a:xfrm>
          <a:custGeom>
            <a:avLst/>
            <a:gdLst/>
            <a:ahLst/>
            <a:cxnLst/>
            <a:rect l="l" t="t" r="r" b="b"/>
            <a:pathLst>
              <a:path w="273684" h="189865">
                <a:moveTo>
                  <a:pt x="37437" y="189348"/>
                </a:moveTo>
                <a:lnTo>
                  <a:pt x="0" y="117812"/>
                </a:lnTo>
                <a:lnTo>
                  <a:pt x="11205" y="27814"/>
                </a:lnTo>
                <a:lnTo>
                  <a:pt x="43393" y="0"/>
                </a:lnTo>
                <a:lnTo>
                  <a:pt x="122171" y="36336"/>
                </a:lnTo>
                <a:lnTo>
                  <a:pt x="273148" y="138791"/>
                </a:lnTo>
                <a:lnTo>
                  <a:pt x="228721" y="158266"/>
                </a:lnTo>
                <a:lnTo>
                  <a:pt x="131914" y="188976"/>
                </a:lnTo>
                <a:lnTo>
                  <a:pt x="37437" y="1893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7844" y="1053672"/>
            <a:ext cx="219796" cy="248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7627" y="1298625"/>
            <a:ext cx="264160" cy="202565"/>
          </a:xfrm>
          <a:custGeom>
            <a:avLst/>
            <a:gdLst/>
            <a:ahLst/>
            <a:cxnLst/>
            <a:rect l="l" t="t" r="r" b="b"/>
            <a:pathLst>
              <a:path w="264159" h="202565">
                <a:moveTo>
                  <a:pt x="132829" y="202137"/>
                </a:moveTo>
                <a:lnTo>
                  <a:pt x="56018" y="178311"/>
                </a:lnTo>
                <a:lnTo>
                  <a:pt x="0" y="106394"/>
                </a:lnTo>
                <a:lnTo>
                  <a:pt x="2991" y="63848"/>
                </a:lnTo>
                <a:lnTo>
                  <a:pt x="84491" y="33955"/>
                </a:lnTo>
                <a:lnTo>
                  <a:pt x="263997" y="0"/>
                </a:lnTo>
                <a:lnTo>
                  <a:pt x="246272" y="45090"/>
                </a:lnTo>
                <a:lnTo>
                  <a:pt x="199398" y="135099"/>
                </a:lnTo>
                <a:lnTo>
                  <a:pt x="132829" y="2021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8040" y="1298272"/>
            <a:ext cx="248195" cy="2198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9119" y="1038057"/>
            <a:ext cx="202565" cy="264160"/>
          </a:xfrm>
          <a:custGeom>
            <a:avLst/>
            <a:gdLst/>
            <a:ahLst/>
            <a:cxnLst/>
            <a:rect l="l" t="t" r="r" b="b"/>
            <a:pathLst>
              <a:path w="202565" h="264159">
                <a:moveTo>
                  <a:pt x="202165" y="263996"/>
                </a:moveTo>
                <a:lnTo>
                  <a:pt x="157065" y="246278"/>
                </a:lnTo>
                <a:lnTo>
                  <a:pt x="67040" y="199416"/>
                </a:lnTo>
                <a:lnTo>
                  <a:pt x="0" y="132850"/>
                </a:lnTo>
                <a:lnTo>
                  <a:pt x="23852" y="56016"/>
                </a:lnTo>
                <a:lnTo>
                  <a:pt x="95768" y="0"/>
                </a:lnTo>
                <a:lnTo>
                  <a:pt x="138314" y="2992"/>
                </a:lnTo>
                <a:lnTo>
                  <a:pt x="168207" y="84491"/>
                </a:lnTo>
                <a:lnTo>
                  <a:pt x="202165" y="2639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51417" y="1236614"/>
            <a:ext cx="118653" cy="1186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902" y="1502743"/>
            <a:ext cx="218440" cy="320040"/>
          </a:xfrm>
          <a:custGeom>
            <a:avLst/>
            <a:gdLst/>
            <a:ahLst/>
            <a:cxnLst/>
            <a:rect l="l" t="t" r="r" b="b"/>
            <a:pathLst>
              <a:path w="218440" h="320039">
                <a:moveTo>
                  <a:pt x="119252" y="319427"/>
                </a:moveTo>
                <a:lnTo>
                  <a:pt x="27915" y="128487"/>
                </a:lnTo>
                <a:lnTo>
                  <a:pt x="0" y="31894"/>
                </a:lnTo>
                <a:lnTo>
                  <a:pt x="37783" y="0"/>
                </a:lnTo>
                <a:lnTo>
                  <a:pt x="143546" y="3153"/>
                </a:lnTo>
                <a:lnTo>
                  <a:pt x="218189" y="58594"/>
                </a:lnTo>
                <a:lnTo>
                  <a:pt x="201123" y="166644"/>
                </a:lnTo>
                <a:lnTo>
                  <a:pt x="149195" y="272017"/>
                </a:lnTo>
                <a:lnTo>
                  <a:pt x="119252" y="3194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35" y="1816421"/>
            <a:ext cx="219710" cy="316865"/>
          </a:xfrm>
          <a:custGeom>
            <a:avLst/>
            <a:gdLst/>
            <a:ahLst/>
            <a:cxnLst/>
            <a:rect l="l" t="t" r="r" b="b"/>
            <a:pathLst>
              <a:path w="219710" h="316864">
                <a:moveTo>
                  <a:pt x="137470" y="316276"/>
                </a:moveTo>
                <a:lnTo>
                  <a:pt x="32470" y="303240"/>
                </a:lnTo>
                <a:lnTo>
                  <a:pt x="0" y="265950"/>
                </a:lnTo>
                <a:lnTo>
                  <a:pt x="42338" y="174753"/>
                </a:lnTo>
                <a:lnTo>
                  <a:pt x="161762" y="0"/>
                </a:lnTo>
                <a:lnTo>
                  <a:pt x="184113" y="51426"/>
                </a:lnTo>
                <a:lnTo>
                  <a:pt x="219341" y="163493"/>
                </a:lnTo>
                <a:lnTo>
                  <a:pt x="219707" y="272882"/>
                </a:lnTo>
                <a:lnTo>
                  <a:pt x="137470" y="31627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7180" y="1700431"/>
            <a:ext cx="319405" cy="217804"/>
          </a:xfrm>
          <a:custGeom>
            <a:avLst/>
            <a:gdLst/>
            <a:ahLst/>
            <a:cxnLst/>
            <a:rect l="l" t="t" r="r" b="b"/>
            <a:pathLst>
              <a:path w="319405" h="217805">
                <a:moveTo>
                  <a:pt x="260788" y="217727"/>
                </a:moveTo>
                <a:lnTo>
                  <a:pt x="152743" y="200595"/>
                </a:lnTo>
                <a:lnTo>
                  <a:pt x="47394" y="148336"/>
                </a:lnTo>
                <a:lnTo>
                  <a:pt x="0" y="118196"/>
                </a:lnTo>
                <a:lnTo>
                  <a:pt x="190880" y="27651"/>
                </a:lnTo>
                <a:lnTo>
                  <a:pt x="287453" y="0"/>
                </a:lnTo>
                <a:lnTo>
                  <a:pt x="319368" y="37519"/>
                </a:lnTo>
                <a:lnTo>
                  <a:pt x="316277" y="142487"/>
                </a:lnTo>
                <a:lnTo>
                  <a:pt x="260788" y="2177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687468"/>
            <a:ext cx="202931" cy="1898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7918" y="1533860"/>
            <a:ext cx="254635" cy="287655"/>
          </a:xfrm>
          <a:custGeom>
            <a:avLst/>
            <a:gdLst/>
            <a:ahLst/>
            <a:cxnLst/>
            <a:rect l="l" t="t" r="r" b="b"/>
            <a:pathLst>
              <a:path w="254634" h="287655">
                <a:moveTo>
                  <a:pt x="0" y="287383"/>
                </a:moveTo>
                <a:lnTo>
                  <a:pt x="70597" y="87976"/>
                </a:lnTo>
                <a:lnTo>
                  <a:pt x="119215" y="0"/>
                </a:lnTo>
                <a:lnTo>
                  <a:pt x="168429" y="4099"/>
                </a:lnTo>
                <a:lnTo>
                  <a:pt x="240817" y="80917"/>
                </a:lnTo>
                <a:lnTo>
                  <a:pt x="254500" y="173026"/>
                </a:lnTo>
                <a:lnTo>
                  <a:pt x="166018" y="237349"/>
                </a:lnTo>
                <a:lnTo>
                  <a:pt x="54731" y="275073"/>
                </a:lnTo>
                <a:lnTo>
                  <a:pt x="0" y="28738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817490"/>
            <a:ext cx="202297" cy="2340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8146" y="1817080"/>
            <a:ext cx="287655" cy="254635"/>
          </a:xfrm>
          <a:custGeom>
            <a:avLst/>
            <a:gdLst/>
            <a:ahLst/>
            <a:cxnLst/>
            <a:rect l="l" t="t" r="r" b="b"/>
            <a:pathLst>
              <a:path w="287655" h="254635">
                <a:moveTo>
                  <a:pt x="114326" y="254527"/>
                </a:moveTo>
                <a:lnTo>
                  <a:pt x="50006" y="166042"/>
                </a:lnTo>
                <a:lnTo>
                  <a:pt x="12300" y="54740"/>
                </a:lnTo>
                <a:lnTo>
                  <a:pt x="0" y="0"/>
                </a:lnTo>
                <a:lnTo>
                  <a:pt x="199406" y="70596"/>
                </a:lnTo>
                <a:lnTo>
                  <a:pt x="287383" y="119214"/>
                </a:lnTo>
                <a:lnTo>
                  <a:pt x="283284" y="168429"/>
                </a:lnTo>
                <a:lnTo>
                  <a:pt x="206467" y="240819"/>
                </a:lnTo>
                <a:lnTo>
                  <a:pt x="114326" y="2545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515780"/>
            <a:ext cx="201930" cy="306070"/>
          </a:xfrm>
          <a:custGeom>
            <a:avLst/>
            <a:gdLst/>
            <a:ahLst/>
            <a:cxnLst/>
            <a:rect l="l" t="t" r="r" b="b"/>
            <a:pathLst>
              <a:path w="201930" h="306069">
                <a:moveTo>
                  <a:pt x="201901" y="305678"/>
                </a:moveTo>
                <a:lnTo>
                  <a:pt x="149681" y="285163"/>
                </a:lnTo>
                <a:lnTo>
                  <a:pt x="45442" y="230902"/>
                </a:lnTo>
                <a:lnTo>
                  <a:pt x="0" y="185781"/>
                </a:lnTo>
                <a:lnTo>
                  <a:pt x="0" y="61305"/>
                </a:lnTo>
                <a:lnTo>
                  <a:pt x="78705" y="0"/>
                </a:lnTo>
                <a:lnTo>
                  <a:pt x="127969" y="3464"/>
                </a:lnTo>
                <a:lnTo>
                  <a:pt x="162582" y="97832"/>
                </a:lnTo>
                <a:lnTo>
                  <a:pt x="201901" y="305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084" y="1746189"/>
            <a:ext cx="136384" cy="1363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28441" y="5807418"/>
            <a:ext cx="281305" cy="411480"/>
          </a:xfrm>
          <a:custGeom>
            <a:avLst/>
            <a:gdLst/>
            <a:ahLst/>
            <a:cxnLst/>
            <a:rect l="l" t="t" r="r" b="b"/>
            <a:pathLst>
              <a:path w="281304" h="411479">
                <a:moveTo>
                  <a:pt x="153583" y="411385"/>
                </a:moveTo>
                <a:lnTo>
                  <a:pt x="35951" y="165476"/>
                </a:lnTo>
                <a:lnTo>
                  <a:pt x="0" y="41076"/>
                </a:lnTo>
                <a:lnTo>
                  <a:pt x="48660" y="0"/>
                </a:lnTo>
                <a:lnTo>
                  <a:pt x="184869" y="4060"/>
                </a:lnTo>
                <a:lnTo>
                  <a:pt x="281002" y="75462"/>
                </a:lnTo>
                <a:lnTo>
                  <a:pt x="259023" y="214619"/>
                </a:lnTo>
                <a:lnTo>
                  <a:pt x="192146" y="350327"/>
                </a:lnTo>
                <a:lnTo>
                  <a:pt x="153583" y="41138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74263" y="6211399"/>
            <a:ext cx="283210" cy="407670"/>
          </a:xfrm>
          <a:custGeom>
            <a:avLst/>
            <a:gdLst/>
            <a:ahLst/>
            <a:cxnLst/>
            <a:rect l="l" t="t" r="r" b="b"/>
            <a:pathLst>
              <a:path w="283209" h="407670">
                <a:moveTo>
                  <a:pt x="177063" y="407317"/>
                </a:moveTo>
                <a:lnTo>
                  <a:pt x="41817" y="390538"/>
                </a:lnTo>
                <a:lnTo>
                  <a:pt x="0" y="342512"/>
                </a:lnTo>
                <a:lnTo>
                  <a:pt x="54526" y="225062"/>
                </a:lnTo>
                <a:lnTo>
                  <a:pt x="208330" y="0"/>
                </a:lnTo>
                <a:lnTo>
                  <a:pt x="237116" y="66231"/>
                </a:lnTo>
                <a:lnTo>
                  <a:pt x="282486" y="210560"/>
                </a:lnTo>
                <a:lnTo>
                  <a:pt x="282957" y="351440"/>
                </a:lnTo>
                <a:lnTo>
                  <a:pt x="177063" y="40731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78193" y="6062016"/>
            <a:ext cx="411480" cy="280670"/>
          </a:xfrm>
          <a:custGeom>
            <a:avLst/>
            <a:gdLst/>
            <a:ahLst/>
            <a:cxnLst/>
            <a:rect l="l" t="t" r="r" b="b"/>
            <a:pathLst>
              <a:path w="411479" h="280670">
                <a:moveTo>
                  <a:pt x="335865" y="280407"/>
                </a:moveTo>
                <a:lnTo>
                  <a:pt x="196715" y="258343"/>
                </a:lnTo>
                <a:lnTo>
                  <a:pt x="61039" y="191040"/>
                </a:lnTo>
                <a:lnTo>
                  <a:pt x="0" y="152222"/>
                </a:lnTo>
                <a:lnTo>
                  <a:pt x="245831" y="35611"/>
                </a:lnTo>
                <a:lnTo>
                  <a:pt x="370206" y="0"/>
                </a:lnTo>
                <a:lnTo>
                  <a:pt x="411309" y="48320"/>
                </a:lnTo>
                <a:lnTo>
                  <a:pt x="407328" y="183507"/>
                </a:lnTo>
                <a:lnTo>
                  <a:pt x="335865" y="28040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78279" y="6007838"/>
            <a:ext cx="407670" cy="282575"/>
          </a:xfrm>
          <a:custGeom>
            <a:avLst/>
            <a:gdLst/>
            <a:ahLst/>
            <a:cxnLst/>
            <a:rect l="l" t="t" r="r" b="b"/>
            <a:pathLst>
              <a:path w="407670" h="282575">
                <a:moveTo>
                  <a:pt x="55821" y="282362"/>
                </a:moveTo>
                <a:lnTo>
                  <a:pt x="0" y="175686"/>
                </a:lnTo>
                <a:lnTo>
                  <a:pt x="16704" y="41477"/>
                </a:lnTo>
                <a:lnTo>
                  <a:pt x="64703" y="0"/>
                </a:lnTo>
                <a:lnTo>
                  <a:pt x="182180" y="54186"/>
                </a:lnTo>
                <a:lnTo>
                  <a:pt x="407321" y="206969"/>
                </a:lnTo>
                <a:lnTo>
                  <a:pt x="341070" y="236011"/>
                </a:lnTo>
                <a:lnTo>
                  <a:pt x="196708" y="281806"/>
                </a:lnTo>
                <a:lnTo>
                  <a:pt x="55821" y="28236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79144" y="5847493"/>
            <a:ext cx="328295" cy="370205"/>
          </a:xfrm>
          <a:custGeom>
            <a:avLst/>
            <a:gdLst/>
            <a:ahLst/>
            <a:cxnLst/>
            <a:rect l="l" t="t" r="r" b="b"/>
            <a:pathLst>
              <a:path w="328295" h="370204">
                <a:moveTo>
                  <a:pt x="0" y="370116"/>
                </a:moveTo>
                <a:lnTo>
                  <a:pt x="90921" y="113302"/>
                </a:lnTo>
                <a:lnTo>
                  <a:pt x="153535" y="0"/>
                </a:lnTo>
                <a:lnTo>
                  <a:pt x="216917" y="5279"/>
                </a:lnTo>
                <a:lnTo>
                  <a:pt x="310145" y="104212"/>
                </a:lnTo>
                <a:lnTo>
                  <a:pt x="327767" y="222838"/>
                </a:lnTo>
                <a:lnTo>
                  <a:pt x="213812" y="305678"/>
                </a:lnTo>
                <a:lnTo>
                  <a:pt x="70487" y="354262"/>
                </a:lnTo>
                <a:lnTo>
                  <a:pt x="0" y="37011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91102" y="6212775"/>
            <a:ext cx="393700" cy="301625"/>
          </a:xfrm>
          <a:custGeom>
            <a:avLst/>
            <a:gdLst/>
            <a:ahLst/>
            <a:cxnLst/>
            <a:rect l="l" t="t" r="r" b="b"/>
            <a:pathLst>
              <a:path w="393700" h="301625">
                <a:moveTo>
                  <a:pt x="198079" y="301433"/>
                </a:moveTo>
                <a:lnTo>
                  <a:pt x="83536" y="265902"/>
                </a:lnTo>
                <a:lnTo>
                  <a:pt x="0" y="158658"/>
                </a:lnTo>
                <a:lnTo>
                  <a:pt x="4461" y="95212"/>
                </a:lnTo>
                <a:lnTo>
                  <a:pt x="125996" y="50636"/>
                </a:lnTo>
                <a:lnTo>
                  <a:pt x="393681" y="0"/>
                </a:lnTo>
                <a:lnTo>
                  <a:pt x="367248" y="67239"/>
                </a:lnTo>
                <a:lnTo>
                  <a:pt x="297348" y="201464"/>
                </a:lnTo>
                <a:lnTo>
                  <a:pt x="198079" y="3014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79437" y="6212247"/>
            <a:ext cx="370205" cy="328295"/>
          </a:xfrm>
          <a:custGeom>
            <a:avLst/>
            <a:gdLst/>
            <a:ahLst/>
            <a:cxnLst/>
            <a:rect l="l" t="t" r="r" b="b"/>
            <a:pathLst>
              <a:path w="370204" h="328295">
                <a:moveTo>
                  <a:pt x="147239" y="327802"/>
                </a:moveTo>
                <a:lnTo>
                  <a:pt x="64403" y="213842"/>
                </a:lnTo>
                <a:lnTo>
                  <a:pt x="15841" y="70499"/>
                </a:lnTo>
                <a:lnTo>
                  <a:pt x="0" y="0"/>
                </a:lnTo>
                <a:lnTo>
                  <a:pt x="256812" y="90920"/>
                </a:lnTo>
                <a:lnTo>
                  <a:pt x="370115" y="153533"/>
                </a:lnTo>
                <a:lnTo>
                  <a:pt x="364837" y="216917"/>
                </a:lnTo>
                <a:lnTo>
                  <a:pt x="265906" y="310147"/>
                </a:lnTo>
                <a:lnTo>
                  <a:pt x="147239" y="32780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82800" y="5824209"/>
            <a:ext cx="301625" cy="393700"/>
          </a:xfrm>
          <a:custGeom>
            <a:avLst/>
            <a:gdLst/>
            <a:ahLst/>
            <a:cxnLst/>
            <a:rect l="l" t="t" r="r" b="b"/>
            <a:pathLst>
              <a:path w="301625" h="393700">
                <a:moveTo>
                  <a:pt x="301474" y="393678"/>
                </a:moveTo>
                <a:lnTo>
                  <a:pt x="234220" y="367257"/>
                </a:lnTo>
                <a:lnTo>
                  <a:pt x="99973" y="297376"/>
                </a:lnTo>
                <a:lnTo>
                  <a:pt x="0" y="198109"/>
                </a:lnTo>
                <a:lnTo>
                  <a:pt x="35569" y="83533"/>
                </a:lnTo>
                <a:lnTo>
                  <a:pt x="142812" y="0"/>
                </a:lnTo>
                <a:lnTo>
                  <a:pt x="206258" y="4462"/>
                </a:lnTo>
                <a:lnTo>
                  <a:pt x="250835" y="125996"/>
                </a:lnTo>
                <a:lnTo>
                  <a:pt x="301474" y="393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95645" y="6120949"/>
            <a:ext cx="175647" cy="1756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98427" y="5335022"/>
            <a:ext cx="229870" cy="330835"/>
          </a:xfrm>
          <a:custGeom>
            <a:avLst/>
            <a:gdLst/>
            <a:ahLst/>
            <a:cxnLst/>
            <a:rect l="l" t="t" r="r" b="b"/>
            <a:pathLst>
              <a:path w="229870" h="330835">
                <a:moveTo>
                  <a:pt x="170040" y="330566"/>
                </a:moveTo>
                <a:lnTo>
                  <a:pt x="44580" y="148284"/>
                </a:lnTo>
                <a:lnTo>
                  <a:pt x="0" y="53089"/>
                </a:lnTo>
                <a:lnTo>
                  <a:pt x="33816" y="13991"/>
                </a:lnTo>
                <a:lnTo>
                  <a:pt x="143548" y="0"/>
                </a:lnTo>
                <a:lnTo>
                  <a:pt x="229670" y="45077"/>
                </a:lnTo>
                <a:lnTo>
                  <a:pt x="229668" y="159440"/>
                </a:lnTo>
                <a:lnTo>
                  <a:pt x="193229" y="276724"/>
                </a:lnTo>
                <a:lnTo>
                  <a:pt x="170040" y="33056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44313" y="5659578"/>
            <a:ext cx="228600" cy="334645"/>
          </a:xfrm>
          <a:custGeom>
            <a:avLst/>
            <a:gdLst/>
            <a:ahLst/>
            <a:cxnLst/>
            <a:rect l="l" t="t" r="r" b="b"/>
            <a:pathLst>
              <a:path w="228600" h="334645">
                <a:moveTo>
                  <a:pt x="150168" y="330568"/>
                </a:moveTo>
                <a:lnTo>
                  <a:pt x="39612" y="334231"/>
                </a:lnTo>
                <a:lnTo>
                  <a:pt x="0" y="301018"/>
                </a:lnTo>
                <a:lnTo>
                  <a:pt x="28848" y="199937"/>
                </a:lnTo>
                <a:lnTo>
                  <a:pt x="123672" y="0"/>
                </a:lnTo>
                <a:lnTo>
                  <a:pt x="155141" y="49460"/>
                </a:lnTo>
                <a:lnTo>
                  <a:pt x="209796" y="159442"/>
                </a:lnTo>
                <a:lnTo>
                  <a:pt x="228014" y="272345"/>
                </a:lnTo>
                <a:lnTo>
                  <a:pt x="150168" y="33056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64817" y="5534787"/>
            <a:ext cx="188782" cy="18781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36663" y="5539363"/>
            <a:ext cx="334645" cy="227965"/>
          </a:xfrm>
          <a:custGeom>
            <a:avLst/>
            <a:gdLst/>
            <a:ahLst/>
            <a:cxnLst/>
            <a:rect l="l" t="t" r="r" b="b"/>
            <a:pathLst>
              <a:path w="334645" h="227964">
                <a:moveTo>
                  <a:pt x="61869" y="227531"/>
                </a:moveTo>
                <a:lnTo>
                  <a:pt x="3599" y="149064"/>
                </a:lnTo>
                <a:lnTo>
                  <a:pt x="0" y="39336"/>
                </a:lnTo>
                <a:lnTo>
                  <a:pt x="33235" y="0"/>
                </a:lnTo>
                <a:lnTo>
                  <a:pt x="134293" y="28572"/>
                </a:lnTo>
                <a:lnTo>
                  <a:pt x="334164" y="122568"/>
                </a:lnTo>
                <a:lnTo>
                  <a:pt x="284720" y="154244"/>
                </a:lnTo>
                <a:lnTo>
                  <a:pt x="174766" y="209244"/>
                </a:lnTo>
                <a:lnTo>
                  <a:pt x="61869" y="22753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566006" y="5344989"/>
            <a:ext cx="187960" cy="320040"/>
          </a:xfrm>
          <a:custGeom>
            <a:avLst/>
            <a:gdLst/>
            <a:ahLst/>
            <a:cxnLst/>
            <a:rect l="l" t="t" r="r" b="b"/>
            <a:pathLst>
              <a:path w="187959" h="320039">
                <a:moveTo>
                  <a:pt x="0" y="320006"/>
                </a:moveTo>
                <a:lnTo>
                  <a:pt x="40382" y="102571"/>
                </a:lnTo>
                <a:lnTo>
                  <a:pt x="76240" y="3793"/>
                </a:lnTo>
                <a:lnTo>
                  <a:pt x="127731" y="0"/>
                </a:lnTo>
                <a:lnTo>
                  <a:pt x="187593" y="46310"/>
                </a:lnTo>
                <a:lnTo>
                  <a:pt x="187593" y="216958"/>
                </a:lnTo>
                <a:lnTo>
                  <a:pt x="163281" y="241262"/>
                </a:lnTo>
                <a:lnTo>
                  <a:pt x="54511" y="298367"/>
                </a:lnTo>
                <a:lnTo>
                  <a:pt x="0" y="32000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269885" y="5660404"/>
            <a:ext cx="300355" cy="266700"/>
          </a:xfrm>
          <a:custGeom>
            <a:avLst/>
            <a:gdLst/>
            <a:ahLst/>
            <a:cxnLst/>
            <a:rect l="l" t="t" r="r" b="b"/>
            <a:pathLst>
              <a:path w="300354" h="266700">
                <a:moveTo>
                  <a:pt x="181362" y="266467"/>
                </a:moveTo>
                <a:lnTo>
                  <a:pt x="85019" y="252482"/>
                </a:lnTo>
                <a:lnTo>
                  <a:pt x="4457" y="177070"/>
                </a:lnTo>
                <a:lnTo>
                  <a:pt x="0" y="125632"/>
                </a:lnTo>
                <a:lnTo>
                  <a:pt x="91805" y="74498"/>
                </a:lnTo>
                <a:lnTo>
                  <a:pt x="300031" y="0"/>
                </a:lnTo>
                <a:lnTo>
                  <a:pt x="287351" y="57262"/>
                </a:lnTo>
                <a:lnTo>
                  <a:pt x="248300" y="173739"/>
                </a:lnTo>
                <a:lnTo>
                  <a:pt x="181362" y="26646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65562" y="5660659"/>
            <a:ext cx="188037" cy="2441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303659" y="5364541"/>
            <a:ext cx="266700" cy="300355"/>
          </a:xfrm>
          <a:custGeom>
            <a:avLst/>
            <a:gdLst/>
            <a:ahLst/>
            <a:cxnLst/>
            <a:rect l="l" t="t" r="r" b="b"/>
            <a:pathLst>
              <a:path w="266700" h="300354">
                <a:moveTo>
                  <a:pt x="266496" y="300027"/>
                </a:moveTo>
                <a:lnTo>
                  <a:pt x="209224" y="287358"/>
                </a:lnTo>
                <a:lnTo>
                  <a:pt x="92731" y="248325"/>
                </a:lnTo>
                <a:lnTo>
                  <a:pt x="0" y="181391"/>
                </a:lnTo>
                <a:lnTo>
                  <a:pt x="14011" y="85015"/>
                </a:lnTo>
                <a:lnTo>
                  <a:pt x="89424" y="4456"/>
                </a:lnTo>
                <a:lnTo>
                  <a:pt x="140861" y="0"/>
                </a:lnTo>
                <a:lnTo>
                  <a:pt x="191995" y="91804"/>
                </a:lnTo>
                <a:lnTo>
                  <a:pt x="266496" y="30002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497058" y="5586064"/>
            <a:ext cx="142594" cy="1425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196" y="0"/>
            <a:ext cx="7732404" cy="2313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361" y="0"/>
            <a:ext cx="241300" cy="1075055"/>
          </a:xfrm>
          <a:custGeom>
            <a:avLst/>
            <a:gdLst/>
            <a:ahLst/>
            <a:cxnLst/>
            <a:rect l="l" t="t" r="r" b="b"/>
            <a:pathLst>
              <a:path w="241300" h="1075055">
                <a:moveTo>
                  <a:pt x="30581" y="1074901"/>
                </a:moveTo>
                <a:lnTo>
                  <a:pt x="23848" y="1074901"/>
                </a:lnTo>
                <a:lnTo>
                  <a:pt x="19359" y="1072655"/>
                </a:lnTo>
                <a:lnTo>
                  <a:pt x="12625" y="1070409"/>
                </a:lnTo>
                <a:lnTo>
                  <a:pt x="4313" y="1061846"/>
                </a:lnTo>
                <a:lnTo>
                  <a:pt x="0" y="1050757"/>
                </a:lnTo>
                <a:lnTo>
                  <a:pt x="315" y="1038825"/>
                </a:lnTo>
                <a:lnTo>
                  <a:pt x="5891" y="1027736"/>
                </a:lnTo>
                <a:lnTo>
                  <a:pt x="25894" y="997303"/>
                </a:lnTo>
                <a:lnTo>
                  <a:pt x="44463" y="965262"/>
                </a:lnTo>
                <a:lnTo>
                  <a:pt x="77461" y="896575"/>
                </a:lnTo>
                <a:lnTo>
                  <a:pt x="91972" y="860035"/>
                </a:lnTo>
                <a:lnTo>
                  <a:pt x="105210" y="822103"/>
                </a:lnTo>
                <a:lnTo>
                  <a:pt x="117216" y="782833"/>
                </a:lnTo>
                <a:lnTo>
                  <a:pt x="128031" y="742278"/>
                </a:lnTo>
                <a:lnTo>
                  <a:pt x="137694" y="700492"/>
                </a:lnTo>
                <a:lnTo>
                  <a:pt x="146245" y="657529"/>
                </a:lnTo>
                <a:lnTo>
                  <a:pt x="153726" y="613443"/>
                </a:lnTo>
                <a:lnTo>
                  <a:pt x="160175" y="568287"/>
                </a:lnTo>
                <a:lnTo>
                  <a:pt x="165634" y="522115"/>
                </a:lnTo>
                <a:lnTo>
                  <a:pt x="170143" y="474982"/>
                </a:lnTo>
                <a:lnTo>
                  <a:pt x="173742" y="426940"/>
                </a:lnTo>
                <a:lnTo>
                  <a:pt x="176471" y="378044"/>
                </a:lnTo>
                <a:lnTo>
                  <a:pt x="178371" y="328347"/>
                </a:lnTo>
                <a:lnTo>
                  <a:pt x="179481" y="277903"/>
                </a:lnTo>
                <a:lnTo>
                  <a:pt x="179723" y="209007"/>
                </a:lnTo>
                <a:lnTo>
                  <a:pt x="179494" y="174991"/>
                </a:lnTo>
                <a:lnTo>
                  <a:pt x="178478" y="122630"/>
                </a:lnTo>
                <a:lnTo>
                  <a:pt x="176833" y="69737"/>
                </a:lnTo>
                <a:lnTo>
                  <a:pt x="174601" y="16366"/>
                </a:lnTo>
                <a:lnTo>
                  <a:pt x="173755" y="0"/>
                </a:lnTo>
                <a:lnTo>
                  <a:pt x="235302" y="0"/>
                </a:lnTo>
                <a:lnTo>
                  <a:pt x="237598" y="52529"/>
                </a:lnTo>
                <a:lnTo>
                  <a:pt x="239350" y="105173"/>
                </a:lnTo>
                <a:lnTo>
                  <a:pt x="240499" y="157348"/>
                </a:lnTo>
                <a:lnTo>
                  <a:pt x="241005" y="209007"/>
                </a:lnTo>
                <a:lnTo>
                  <a:pt x="240830" y="260101"/>
                </a:lnTo>
                <a:lnTo>
                  <a:pt x="239938" y="310581"/>
                </a:lnTo>
                <a:lnTo>
                  <a:pt x="238288" y="360400"/>
                </a:lnTo>
                <a:lnTo>
                  <a:pt x="235844" y="409509"/>
                </a:lnTo>
                <a:lnTo>
                  <a:pt x="232567" y="457859"/>
                </a:lnTo>
                <a:lnTo>
                  <a:pt x="228418" y="505402"/>
                </a:lnTo>
                <a:lnTo>
                  <a:pt x="223361" y="552089"/>
                </a:lnTo>
                <a:lnTo>
                  <a:pt x="217356" y="597873"/>
                </a:lnTo>
                <a:lnTo>
                  <a:pt x="210365" y="642705"/>
                </a:lnTo>
                <a:lnTo>
                  <a:pt x="202351" y="686537"/>
                </a:lnTo>
                <a:lnTo>
                  <a:pt x="193275" y="729319"/>
                </a:lnTo>
                <a:lnTo>
                  <a:pt x="183099" y="771005"/>
                </a:lnTo>
                <a:lnTo>
                  <a:pt x="171785" y="811544"/>
                </a:lnTo>
                <a:lnTo>
                  <a:pt x="159294" y="850890"/>
                </a:lnTo>
                <a:lnTo>
                  <a:pt x="145590" y="888993"/>
                </a:lnTo>
                <a:lnTo>
                  <a:pt x="130632" y="925806"/>
                </a:lnTo>
                <a:lnTo>
                  <a:pt x="114384" y="961279"/>
                </a:lnTo>
                <a:lnTo>
                  <a:pt x="96808" y="995364"/>
                </a:lnTo>
                <a:lnTo>
                  <a:pt x="57515" y="1059179"/>
                </a:lnTo>
                <a:lnTo>
                  <a:pt x="38577" y="1074024"/>
                </a:lnTo>
                <a:lnTo>
                  <a:pt x="30581" y="107490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406" y="0"/>
            <a:ext cx="747395" cy="677545"/>
          </a:xfrm>
          <a:custGeom>
            <a:avLst/>
            <a:gdLst/>
            <a:ahLst/>
            <a:cxnLst/>
            <a:rect l="l" t="t" r="r" b="b"/>
            <a:pathLst>
              <a:path w="747394" h="677545">
                <a:moveTo>
                  <a:pt x="715571" y="677364"/>
                </a:moveTo>
                <a:lnTo>
                  <a:pt x="711082" y="677364"/>
                </a:lnTo>
                <a:lnTo>
                  <a:pt x="704348" y="675119"/>
                </a:lnTo>
                <a:lnTo>
                  <a:pt x="628200" y="627066"/>
                </a:lnTo>
                <a:lnTo>
                  <a:pt x="560366" y="580377"/>
                </a:lnTo>
                <a:lnTo>
                  <a:pt x="496262" y="532979"/>
                </a:lnTo>
                <a:lnTo>
                  <a:pt x="435789" y="485048"/>
                </a:lnTo>
                <a:lnTo>
                  <a:pt x="378851" y="436758"/>
                </a:lnTo>
                <a:lnTo>
                  <a:pt x="325350" y="388282"/>
                </a:lnTo>
                <a:lnTo>
                  <a:pt x="275189" y="339797"/>
                </a:lnTo>
                <a:lnTo>
                  <a:pt x="228271" y="291477"/>
                </a:lnTo>
                <a:lnTo>
                  <a:pt x="184499" y="243496"/>
                </a:lnTo>
                <a:lnTo>
                  <a:pt x="143775" y="196029"/>
                </a:lnTo>
                <a:lnTo>
                  <a:pt x="106003" y="149250"/>
                </a:lnTo>
                <a:lnTo>
                  <a:pt x="71086" y="103334"/>
                </a:lnTo>
                <a:lnTo>
                  <a:pt x="38925" y="58456"/>
                </a:lnTo>
                <a:lnTo>
                  <a:pt x="9424" y="14791"/>
                </a:lnTo>
                <a:lnTo>
                  <a:pt x="0" y="0"/>
                </a:lnTo>
                <a:lnTo>
                  <a:pt x="76983" y="0"/>
                </a:lnTo>
                <a:lnTo>
                  <a:pt x="78014" y="1572"/>
                </a:lnTo>
                <a:lnTo>
                  <a:pt x="109249" y="46450"/>
                </a:lnTo>
                <a:lnTo>
                  <a:pt x="143312" y="92526"/>
                </a:lnTo>
                <a:lnTo>
                  <a:pt x="180306" y="139601"/>
                </a:lnTo>
                <a:lnTo>
                  <a:pt x="220331" y="187473"/>
                </a:lnTo>
                <a:lnTo>
                  <a:pt x="263486" y="235943"/>
                </a:lnTo>
                <a:lnTo>
                  <a:pt x="309873" y="284811"/>
                </a:lnTo>
                <a:lnTo>
                  <a:pt x="359593" y="333877"/>
                </a:lnTo>
                <a:lnTo>
                  <a:pt x="412746" y="382940"/>
                </a:lnTo>
                <a:lnTo>
                  <a:pt x="469432" y="431801"/>
                </a:lnTo>
                <a:lnTo>
                  <a:pt x="529753" y="480259"/>
                </a:lnTo>
                <a:lnTo>
                  <a:pt x="593809" y="528114"/>
                </a:lnTo>
                <a:lnTo>
                  <a:pt x="661700" y="575166"/>
                </a:lnTo>
                <a:lnTo>
                  <a:pt x="733527" y="621215"/>
                </a:lnTo>
                <a:lnTo>
                  <a:pt x="741874" y="629462"/>
                </a:lnTo>
                <a:lnTo>
                  <a:pt x="746433" y="640025"/>
                </a:lnTo>
                <a:lnTo>
                  <a:pt x="746784" y="651852"/>
                </a:lnTo>
                <a:lnTo>
                  <a:pt x="742505" y="663889"/>
                </a:lnTo>
                <a:lnTo>
                  <a:pt x="737034" y="669784"/>
                </a:lnTo>
                <a:lnTo>
                  <a:pt x="730721" y="673996"/>
                </a:lnTo>
                <a:lnTo>
                  <a:pt x="723567" y="676522"/>
                </a:lnTo>
                <a:lnTo>
                  <a:pt x="715571" y="67736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80" y="1023244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408783" y="860206"/>
                </a:moveTo>
                <a:lnTo>
                  <a:pt x="126219" y="688845"/>
                </a:lnTo>
                <a:lnTo>
                  <a:pt x="0" y="542120"/>
                </a:lnTo>
                <a:lnTo>
                  <a:pt x="1297" y="339387"/>
                </a:lnTo>
                <a:lnTo>
                  <a:pt x="101284" y="0"/>
                </a:lnTo>
                <a:lnTo>
                  <a:pt x="157097" y="30199"/>
                </a:lnTo>
                <a:lnTo>
                  <a:pt x="206502" y="64783"/>
                </a:lnTo>
                <a:lnTo>
                  <a:pt x="249864" y="103218"/>
                </a:lnTo>
                <a:lnTo>
                  <a:pt x="287547" y="144971"/>
                </a:lnTo>
                <a:lnTo>
                  <a:pt x="319915" y="189510"/>
                </a:lnTo>
                <a:lnTo>
                  <a:pt x="347331" y="236301"/>
                </a:lnTo>
                <a:lnTo>
                  <a:pt x="370161" y="284812"/>
                </a:lnTo>
                <a:lnTo>
                  <a:pt x="388768" y="334511"/>
                </a:lnTo>
                <a:lnTo>
                  <a:pt x="403517" y="384864"/>
                </a:lnTo>
                <a:lnTo>
                  <a:pt x="414771" y="435340"/>
                </a:lnTo>
                <a:lnTo>
                  <a:pt x="422895" y="485404"/>
                </a:lnTo>
                <a:lnTo>
                  <a:pt x="428254" y="534524"/>
                </a:lnTo>
                <a:lnTo>
                  <a:pt x="431210" y="582169"/>
                </a:lnTo>
                <a:lnTo>
                  <a:pt x="432128" y="627804"/>
                </a:lnTo>
                <a:lnTo>
                  <a:pt x="431373" y="670897"/>
                </a:lnTo>
                <a:lnTo>
                  <a:pt x="429309" y="710915"/>
                </a:lnTo>
                <a:lnTo>
                  <a:pt x="422708" y="779598"/>
                </a:lnTo>
                <a:lnTo>
                  <a:pt x="415240" y="829589"/>
                </a:lnTo>
                <a:lnTo>
                  <a:pt x="408783" y="86020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2498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09">
                <a:moveTo>
                  <a:pt x="0" y="435292"/>
                </a:moveTo>
                <a:lnTo>
                  <a:pt x="0" y="7464"/>
                </a:lnTo>
                <a:lnTo>
                  <a:pt x="103041" y="0"/>
                </a:lnTo>
                <a:lnTo>
                  <a:pt x="483698" y="65238"/>
                </a:lnTo>
                <a:lnTo>
                  <a:pt x="307889" y="338264"/>
                </a:lnTo>
                <a:lnTo>
                  <a:pt x="50225" y="435261"/>
                </a:lnTo>
                <a:lnTo>
                  <a:pt x="0" y="435292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614" y="606025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5" h="308609">
                <a:moveTo>
                  <a:pt x="298591" y="308114"/>
                </a:moveTo>
                <a:lnTo>
                  <a:pt x="172267" y="287795"/>
                </a:lnTo>
                <a:lnTo>
                  <a:pt x="88869" y="201360"/>
                </a:lnTo>
                <a:lnTo>
                  <a:pt x="0" y="24174"/>
                </a:lnTo>
                <a:lnTo>
                  <a:pt x="68653" y="6769"/>
                </a:lnTo>
                <a:lnTo>
                  <a:pt x="131642" y="0"/>
                </a:lnTo>
                <a:lnTo>
                  <a:pt x="189139" y="2554"/>
                </a:lnTo>
                <a:lnTo>
                  <a:pt x="241321" y="13120"/>
                </a:lnTo>
                <a:lnTo>
                  <a:pt x="288360" y="30384"/>
                </a:lnTo>
                <a:lnTo>
                  <a:pt x="330431" y="53034"/>
                </a:lnTo>
                <a:lnTo>
                  <a:pt x="367708" y="79757"/>
                </a:lnTo>
                <a:lnTo>
                  <a:pt x="400366" y="109240"/>
                </a:lnTo>
                <a:lnTo>
                  <a:pt x="428579" y="140171"/>
                </a:lnTo>
                <a:lnTo>
                  <a:pt x="452521" y="171237"/>
                </a:lnTo>
                <a:lnTo>
                  <a:pt x="488288" y="228523"/>
                </a:lnTo>
                <a:lnTo>
                  <a:pt x="509063" y="270595"/>
                </a:lnTo>
                <a:lnTo>
                  <a:pt x="514264" y="282645"/>
                </a:lnTo>
                <a:lnTo>
                  <a:pt x="516240" y="286953"/>
                </a:lnTo>
                <a:lnTo>
                  <a:pt x="298591" y="30811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60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5" h="441325">
                <a:moveTo>
                  <a:pt x="77580" y="440911"/>
                </a:moveTo>
                <a:lnTo>
                  <a:pt x="0" y="424734"/>
                </a:lnTo>
                <a:lnTo>
                  <a:pt x="0" y="51131"/>
                </a:lnTo>
                <a:lnTo>
                  <a:pt x="2248" y="49411"/>
                </a:lnTo>
                <a:lnTo>
                  <a:pt x="243394" y="8282"/>
                </a:lnTo>
                <a:lnTo>
                  <a:pt x="672238" y="0"/>
                </a:lnTo>
                <a:lnTo>
                  <a:pt x="460552" y="291274"/>
                </a:lnTo>
                <a:lnTo>
                  <a:pt x="291792" y="426734"/>
                </a:lnTo>
                <a:lnTo>
                  <a:pt x="77580" y="44091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026" y="0"/>
            <a:ext cx="606425" cy="297815"/>
          </a:xfrm>
          <a:custGeom>
            <a:avLst/>
            <a:gdLst/>
            <a:ahLst/>
            <a:cxnLst/>
            <a:rect l="l" t="t" r="r" b="b"/>
            <a:pathLst>
              <a:path w="606425" h="297815">
                <a:moveTo>
                  <a:pt x="481449" y="297796"/>
                </a:moveTo>
                <a:lnTo>
                  <a:pt x="312689" y="292532"/>
                </a:lnTo>
                <a:lnTo>
                  <a:pt x="0" y="196727"/>
                </a:lnTo>
                <a:lnTo>
                  <a:pt x="90482" y="27227"/>
                </a:lnTo>
                <a:lnTo>
                  <a:pt x="121480" y="0"/>
                </a:lnTo>
                <a:lnTo>
                  <a:pt x="606293" y="0"/>
                </a:lnTo>
                <a:lnTo>
                  <a:pt x="564356" y="188515"/>
                </a:lnTo>
                <a:lnTo>
                  <a:pt x="481449" y="29779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40" h="249554">
                <a:moveTo>
                  <a:pt x="0" y="248989"/>
                </a:moveTo>
                <a:lnTo>
                  <a:pt x="0" y="0"/>
                </a:lnTo>
                <a:lnTo>
                  <a:pt x="548559" y="0"/>
                </a:lnTo>
                <a:lnTo>
                  <a:pt x="485837" y="90394"/>
                </a:lnTo>
                <a:lnTo>
                  <a:pt x="209025" y="225925"/>
                </a:lnTo>
                <a:lnTo>
                  <a:pt x="0" y="248989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416" y="641429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4">
                <a:moveTo>
                  <a:pt x="186295" y="588443"/>
                </a:moveTo>
                <a:lnTo>
                  <a:pt x="47275" y="455440"/>
                </a:lnTo>
                <a:lnTo>
                  <a:pt x="0" y="349809"/>
                </a:lnTo>
                <a:lnTo>
                  <a:pt x="43627" y="216385"/>
                </a:lnTo>
                <a:lnTo>
                  <a:pt x="177317" y="0"/>
                </a:lnTo>
                <a:lnTo>
                  <a:pt x="221200" y="52077"/>
                </a:lnTo>
                <a:lnTo>
                  <a:pt x="253177" y="105416"/>
                </a:lnTo>
                <a:lnTo>
                  <a:pt x="274567" y="159302"/>
                </a:lnTo>
                <a:lnTo>
                  <a:pt x="286692" y="213020"/>
                </a:lnTo>
                <a:lnTo>
                  <a:pt x="290873" y="265856"/>
                </a:lnTo>
                <a:lnTo>
                  <a:pt x="288430" y="317094"/>
                </a:lnTo>
                <a:lnTo>
                  <a:pt x="280683" y="366021"/>
                </a:lnTo>
                <a:lnTo>
                  <a:pt x="268954" y="411922"/>
                </a:lnTo>
                <a:lnTo>
                  <a:pt x="254564" y="454081"/>
                </a:lnTo>
                <a:lnTo>
                  <a:pt x="238833" y="491784"/>
                </a:lnTo>
                <a:lnTo>
                  <a:pt x="208632" y="550963"/>
                </a:lnTo>
                <a:lnTo>
                  <a:pt x="188918" y="583741"/>
                </a:lnTo>
                <a:lnTo>
                  <a:pt x="186295" y="588443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978" y="461190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153363" y="261304"/>
                </a:moveTo>
                <a:lnTo>
                  <a:pt x="103112" y="253856"/>
                </a:lnTo>
                <a:lnTo>
                  <a:pt x="51724" y="232184"/>
                </a:lnTo>
                <a:lnTo>
                  <a:pt x="0" y="193714"/>
                </a:lnTo>
                <a:lnTo>
                  <a:pt x="106334" y="54745"/>
                </a:lnTo>
                <a:lnTo>
                  <a:pt x="185734" y="0"/>
                </a:lnTo>
                <a:lnTo>
                  <a:pt x="277759" y="21898"/>
                </a:lnTo>
                <a:lnTo>
                  <a:pt x="421970" y="112859"/>
                </a:lnTo>
                <a:lnTo>
                  <a:pt x="418082" y="117624"/>
                </a:lnTo>
                <a:lnTo>
                  <a:pt x="386022" y="151392"/>
                </a:lnTo>
                <a:lnTo>
                  <a:pt x="326935" y="200320"/>
                </a:lnTo>
                <a:lnTo>
                  <a:pt x="289262" y="224035"/>
                </a:lnTo>
                <a:lnTo>
                  <a:pt x="247241" y="243820"/>
                </a:lnTo>
                <a:lnTo>
                  <a:pt x="201674" y="257101"/>
                </a:lnTo>
                <a:lnTo>
                  <a:pt x="153363" y="26130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559" y="1146773"/>
            <a:ext cx="251386" cy="25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" y="1604950"/>
            <a:ext cx="251386" cy="25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339" y="48494"/>
            <a:ext cx="251386" cy="25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588135" marR="5080" indent="-1158875">
              <a:lnSpc>
                <a:spcPts val="4130"/>
              </a:lnSpc>
              <a:spcBef>
                <a:spcPts val="1019"/>
              </a:spcBef>
            </a:pPr>
            <a:r>
              <a:rPr spc="-1410" dirty="0"/>
              <a:t>SPOTKANIE</a:t>
            </a:r>
            <a:r>
              <a:rPr spc="-280" dirty="0"/>
              <a:t> </a:t>
            </a:r>
            <a:r>
              <a:rPr spc="-1700" dirty="0"/>
              <a:t>Z</a:t>
            </a:r>
            <a:r>
              <a:rPr spc="-280" dirty="0"/>
              <a:t> </a:t>
            </a:r>
            <a:r>
              <a:rPr spc="-1510" dirty="0"/>
              <a:t>WOLONTARIUSZAMI</a:t>
            </a:r>
            <a:r>
              <a:rPr spc="-275" dirty="0"/>
              <a:t> </a:t>
            </a:r>
            <a:r>
              <a:rPr spc="-1410" dirty="0"/>
              <a:t>EVS</a:t>
            </a:r>
            <a:r>
              <a:rPr spc="-280" dirty="0"/>
              <a:t> </a:t>
            </a:r>
            <a:r>
              <a:rPr spc="190" dirty="0"/>
              <a:t>-</a:t>
            </a:r>
            <a:r>
              <a:rPr spc="-275" dirty="0"/>
              <a:t> </a:t>
            </a:r>
            <a:r>
              <a:rPr spc="-1650" dirty="0"/>
              <a:t>GOZDE</a:t>
            </a:r>
            <a:r>
              <a:rPr spc="-280" dirty="0"/>
              <a:t> </a:t>
            </a:r>
            <a:r>
              <a:rPr spc="-1700" dirty="0"/>
              <a:t>Z</a:t>
            </a:r>
            <a:r>
              <a:rPr spc="-275" dirty="0"/>
              <a:t> </a:t>
            </a:r>
            <a:r>
              <a:rPr spc="-1175" dirty="0"/>
              <a:t>TURCJI, </a:t>
            </a:r>
            <a:r>
              <a:rPr spc="-1040" dirty="0"/>
              <a:t> </a:t>
            </a:r>
            <a:r>
              <a:rPr spc="-1440" dirty="0"/>
              <a:t>JASCHĄ</a:t>
            </a:r>
            <a:r>
              <a:rPr spc="-285" dirty="0"/>
              <a:t> </a:t>
            </a:r>
            <a:r>
              <a:rPr spc="-1700" dirty="0"/>
              <a:t>Z</a:t>
            </a:r>
            <a:r>
              <a:rPr spc="-280" dirty="0"/>
              <a:t> </a:t>
            </a:r>
            <a:r>
              <a:rPr spc="-1335" dirty="0"/>
              <a:t>NIEMIEC</a:t>
            </a:r>
            <a:r>
              <a:rPr spc="-280" dirty="0"/>
              <a:t> </a:t>
            </a:r>
            <a:r>
              <a:rPr spc="-550" dirty="0"/>
              <a:t>I</a:t>
            </a:r>
            <a:r>
              <a:rPr spc="-280" dirty="0"/>
              <a:t> </a:t>
            </a:r>
            <a:r>
              <a:rPr spc="-1580" dirty="0"/>
              <a:t>JORGE</a:t>
            </a:r>
            <a:r>
              <a:rPr spc="-280" dirty="0"/>
              <a:t> </a:t>
            </a:r>
            <a:r>
              <a:rPr spc="-1700" dirty="0"/>
              <a:t>Z</a:t>
            </a:r>
            <a:r>
              <a:rPr spc="-280" dirty="0"/>
              <a:t> </a:t>
            </a:r>
            <a:r>
              <a:rPr spc="-1170" dirty="0"/>
              <a:t>HISZPANII</a:t>
            </a:r>
          </a:p>
        </p:txBody>
      </p:sp>
      <p:sp>
        <p:nvSpPr>
          <p:cNvPr id="17" name="object 17"/>
          <p:cNvSpPr/>
          <p:nvPr/>
        </p:nvSpPr>
        <p:spPr>
          <a:xfrm>
            <a:off x="1006784" y="1026798"/>
            <a:ext cx="188595" cy="276225"/>
          </a:xfrm>
          <a:custGeom>
            <a:avLst/>
            <a:gdLst/>
            <a:ahLst/>
            <a:cxnLst/>
            <a:rect l="l" t="t" r="r" b="b"/>
            <a:pathLst>
              <a:path w="188594" h="276225">
                <a:moveTo>
                  <a:pt x="102991" y="275870"/>
                </a:moveTo>
                <a:lnTo>
                  <a:pt x="24108" y="110966"/>
                </a:lnTo>
                <a:lnTo>
                  <a:pt x="0" y="27545"/>
                </a:lnTo>
                <a:lnTo>
                  <a:pt x="32631" y="0"/>
                </a:lnTo>
                <a:lnTo>
                  <a:pt x="123970" y="2722"/>
                </a:lnTo>
                <a:lnTo>
                  <a:pt x="188436" y="50604"/>
                </a:lnTo>
                <a:lnTo>
                  <a:pt x="173698" y="143921"/>
                </a:lnTo>
                <a:lnTo>
                  <a:pt x="128850" y="234925"/>
                </a:lnTo>
                <a:lnTo>
                  <a:pt x="102991" y="27587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453" y="1297702"/>
            <a:ext cx="189865" cy="273685"/>
          </a:xfrm>
          <a:custGeom>
            <a:avLst/>
            <a:gdLst/>
            <a:ahLst/>
            <a:cxnLst/>
            <a:rect l="l" t="t" r="r" b="b"/>
            <a:pathLst>
              <a:path w="189865" h="273684">
                <a:moveTo>
                  <a:pt x="118729" y="273146"/>
                </a:moveTo>
                <a:lnTo>
                  <a:pt x="28042" y="261890"/>
                </a:lnTo>
                <a:lnTo>
                  <a:pt x="0" y="229684"/>
                </a:lnTo>
                <a:lnTo>
                  <a:pt x="36564" y="150924"/>
                </a:lnTo>
                <a:lnTo>
                  <a:pt x="139703" y="0"/>
                </a:lnTo>
                <a:lnTo>
                  <a:pt x="159007" y="44413"/>
                </a:lnTo>
                <a:lnTo>
                  <a:pt x="189432" y="141199"/>
                </a:lnTo>
                <a:lnTo>
                  <a:pt x="189748" y="235671"/>
                </a:lnTo>
                <a:lnTo>
                  <a:pt x="118729" y="27314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7206" y="1197528"/>
            <a:ext cx="276225" cy="188595"/>
          </a:xfrm>
          <a:custGeom>
            <a:avLst/>
            <a:gdLst/>
            <a:ahLst/>
            <a:cxnLst/>
            <a:rect l="l" t="t" r="r" b="b"/>
            <a:pathLst>
              <a:path w="276225" h="188594">
                <a:moveTo>
                  <a:pt x="225227" y="188037"/>
                </a:moveTo>
                <a:lnTo>
                  <a:pt x="131914" y="173242"/>
                </a:lnTo>
                <a:lnTo>
                  <a:pt x="40932" y="128109"/>
                </a:lnTo>
                <a:lnTo>
                  <a:pt x="0" y="102078"/>
                </a:lnTo>
                <a:lnTo>
                  <a:pt x="164851" y="23880"/>
                </a:lnTo>
                <a:lnTo>
                  <a:pt x="248255" y="0"/>
                </a:lnTo>
                <a:lnTo>
                  <a:pt x="275818" y="32403"/>
                </a:lnTo>
                <a:lnTo>
                  <a:pt x="273146" y="123062"/>
                </a:lnTo>
                <a:lnTo>
                  <a:pt x="225227" y="1880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024" y="1161197"/>
            <a:ext cx="273685" cy="189865"/>
          </a:xfrm>
          <a:custGeom>
            <a:avLst/>
            <a:gdLst/>
            <a:ahLst/>
            <a:cxnLst/>
            <a:rect l="l" t="t" r="r" b="b"/>
            <a:pathLst>
              <a:path w="273684" h="189865">
                <a:moveTo>
                  <a:pt x="37437" y="189348"/>
                </a:moveTo>
                <a:lnTo>
                  <a:pt x="0" y="117812"/>
                </a:lnTo>
                <a:lnTo>
                  <a:pt x="11205" y="27814"/>
                </a:lnTo>
                <a:lnTo>
                  <a:pt x="43393" y="0"/>
                </a:lnTo>
                <a:lnTo>
                  <a:pt x="122171" y="36336"/>
                </a:lnTo>
                <a:lnTo>
                  <a:pt x="273148" y="138791"/>
                </a:lnTo>
                <a:lnTo>
                  <a:pt x="228721" y="158266"/>
                </a:lnTo>
                <a:lnTo>
                  <a:pt x="131914" y="188976"/>
                </a:lnTo>
                <a:lnTo>
                  <a:pt x="37437" y="1893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844" y="1053672"/>
            <a:ext cx="219796" cy="248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627" y="1298625"/>
            <a:ext cx="264160" cy="202565"/>
          </a:xfrm>
          <a:custGeom>
            <a:avLst/>
            <a:gdLst/>
            <a:ahLst/>
            <a:cxnLst/>
            <a:rect l="l" t="t" r="r" b="b"/>
            <a:pathLst>
              <a:path w="264159" h="202565">
                <a:moveTo>
                  <a:pt x="132829" y="202137"/>
                </a:moveTo>
                <a:lnTo>
                  <a:pt x="56018" y="178311"/>
                </a:lnTo>
                <a:lnTo>
                  <a:pt x="0" y="106394"/>
                </a:lnTo>
                <a:lnTo>
                  <a:pt x="2991" y="63848"/>
                </a:lnTo>
                <a:lnTo>
                  <a:pt x="84491" y="33955"/>
                </a:lnTo>
                <a:lnTo>
                  <a:pt x="263997" y="0"/>
                </a:lnTo>
                <a:lnTo>
                  <a:pt x="246272" y="45090"/>
                </a:lnTo>
                <a:lnTo>
                  <a:pt x="199398" y="135099"/>
                </a:lnTo>
                <a:lnTo>
                  <a:pt x="132829" y="2021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040" y="1298272"/>
            <a:ext cx="248195" cy="219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119" y="1038057"/>
            <a:ext cx="202565" cy="264160"/>
          </a:xfrm>
          <a:custGeom>
            <a:avLst/>
            <a:gdLst/>
            <a:ahLst/>
            <a:cxnLst/>
            <a:rect l="l" t="t" r="r" b="b"/>
            <a:pathLst>
              <a:path w="202565" h="264159">
                <a:moveTo>
                  <a:pt x="202165" y="263996"/>
                </a:moveTo>
                <a:lnTo>
                  <a:pt x="157065" y="246278"/>
                </a:lnTo>
                <a:lnTo>
                  <a:pt x="67040" y="199416"/>
                </a:lnTo>
                <a:lnTo>
                  <a:pt x="0" y="132850"/>
                </a:lnTo>
                <a:lnTo>
                  <a:pt x="23852" y="56016"/>
                </a:lnTo>
                <a:lnTo>
                  <a:pt x="95768" y="0"/>
                </a:lnTo>
                <a:lnTo>
                  <a:pt x="138314" y="2992"/>
                </a:lnTo>
                <a:lnTo>
                  <a:pt x="168207" y="84491"/>
                </a:lnTo>
                <a:lnTo>
                  <a:pt x="202165" y="2639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1417" y="1236614"/>
            <a:ext cx="118653" cy="118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02" y="1502743"/>
            <a:ext cx="218440" cy="320040"/>
          </a:xfrm>
          <a:custGeom>
            <a:avLst/>
            <a:gdLst/>
            <a:ahLst/>
            <a:cxnLst/>
            <a:rect l="l" t="t" r="r" b="b"/>
            <a:pathLst>
              <a:path w="218440" h="320039">
                <a:moveTo>
                  <a:pt x="119252" y="319427"/>
                </a:moveTo>
                <a:lnTo>
                  <a:pt x="27915" y="128487"/>
                </a:lnTo>
                <a:lnTo>
                  <a:pt x="0" y="31894"/>
                </a:lnTo>
                <a:lnTo>
                  <a:pt x="37783" y="0"/>
                </a:lnTo>
                <a:lnTo>
                  <a:pt x="143546" y="3153"/>
                </a:lnTo>
                <a:lnTo>
                  <a:pt x="218189" y="58594"/>
                </a:lnTo>
                <a:lnTo>
                  <a:pt x="201123" y="166644"/>
                </a:lnTo>
                <a:lnTo>
                  <a:pt x="149195" y="272017"/>
                </a:lnTo>
                <a:lnTo>
                  <a:pt x="119252" y="3194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35" y="1816421"/>
            <a:ext cx="219710" cy="316865"/>
          </a:xfrm>
          <a:custGeom>
            <a:avLst/>
            <a:gdLst/>
            <a:ahLst/>
            <a:cxnLst/>
            <a:rect l="l" t="t" r="r" b="b"/>
            <a:pathLst>
              <a:path w="219710" h="316864">
                <a:moveTo>
                  <a:pt x="137470" y="316276"/>
                </a:moveTo>
                <a:lnTo>
                  <a:pt x="32470" y="303240"/>
                </a:lnTo>
                <a:lnTo>
                  <a:pt x="0" y="265950"/>
                </a:lnTo>
                <a:lnTo>
                  <a:pt x="42338" y="174753"/>
                </a:lnTo>
                <a:lnTo>
                  <a:pt x="161762" y="0"/>
                </a:lnTo>
                <a:lnTo>
                  <a:pt x="184113" y="51426"/>
                </a:lnTo>
                <a:lnTo>
                  <a:pt x="219341" y="163493"/>
                </a:lnTo>
                <a:lnTo>
                  <a:pt x="219707" y="272882"/>
                </a:lnTo>
                <a:lnTo>
                  <a:pt x="137470" y="31627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180" y="1700431"/>
            <a:ext cx="319405" cy="217804"/>
          </a:xfrm>
          <a:custGeom>
            <a:avLst/>
            <a:gdLst/>
            <a:ahLst/>
            <a:cxnLst/>
            <a:rect l="l" t="t" r="r" b="b"/>
            <a:pathLst>
              <a:path w="319405" h="217805">
                <a:moveTo>
                  <a:pt x="260788" y="217727"/>
                </a:moveTo>
                <a:lnTo>
                  <a:pt x="152743" y="200595"/>
                </a:lnTo>
                <a:lnTo>
                  <a:pt x="47394" y="148336"/>
                </a:lnTo>
                <a:lnTo>
                  <a:pt x="0" y="118196"/>
                </a:lnTo>
                <a:lnTo>
                  <a:pt x="190880" y="27651"/>
                </a:lnTo>
                <a:lnTo>
                  <a:pt x="287453" y="0"/>
                </a:lnTo>
                <a:lnTo>
                  <a:pt x="319368" y="37519"/>
                </a:lnTo>
                <a:lnTo>
                  <a:pt x="316277" y="142487"/>
                </a:lnTo>
                <a:lnTo>
                  <a:pt x="260788" y="2177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687468"/>
            <a:ext cx="202931" cy="189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918" y="1533860"/>
            <a:ext cx="254635" cy="287655"/>
          </a:xfrm>
          <a:custGeom>
            <a:avLst/>
            <a:gdLst/>
            <a:ahLst/>
            <a:cxnLst/>
            <a:rect l="l" t="t" r="r" b="b"/>
            <a:pathLst>
              <a:path w="254634" h="287655">
                <a:moveTo>
                  <a:pt x="0" y="287383"/>
                </a:moveTo>
                <a:lnTo>
                  <a:pt x="70597" y="87976"/>
                </a:lnTo>
                <a:lnTo>
                  <a:pt x="119215" y="0"/>
                </a:lnTo>
                <a:lnTo>
                  <a:pt x="168429" y="4099"/>
                </a:lnTo>
                <a:lnTo>
                  <a:pt x="240817" y="80917"/>
                </a:lnTo>
                <a:lnTo>
                  <a:pt x="254500" y="173026"/>
                </a:lnTo>
                <a:lnTo>
                  <a:pt x="166018" y="237349"/>
                </a:lnTo>
                <a:lnTo>
                  <a:pt x="54731" y="275073"/>
                </a:lnTo>
                <a:lnTo>
                  <a:pt x="0" y="28738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817490"/>
            <a:ext cx="202297" cy="234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146" y="1817080"/>
            <a:ext cx="287655" cy="254635"/>
          </a:xfrm>
          <a:custGeom>
            <a:avLst/>
            <a:gdLst/>
            <a:ahLst/>
            <a:cxnLst/>
            <a:rect l="l" t="t" r="r" b="b"/>
            <a:pathLst>
              <a:path w="287655" h="254635">
                <a:moveTo>
                  <a:pt x="114326" y="254527"/>
                </a:moveTo>
                <a:lnTo>
                  <a:pt x="50006" y="166042"/>
                </a:lnTo>
                <a:lnTo>
                  <a:pt x="12300" y="54740"/>
                </a:lnTo>
                <a:lnTo>
                  <a:pt x="0" y="0"/>
                </a:lnTo>
                <a:lnTo>
                  <a:pt x="199406" y="70596"/>
                </a:lnTo>
                <a:lnTo>
                  <a:pt x="287383" y="119214"/>
                </a:lnTo>
                <a:lnTo>
                  <a:pt x="283284" y="168429"/>
                </a:lnTo>
                <a:lnTo>
                  <a:pt x="206467" y="240819"/>
                </a:lnTo>
                <a:lnTo>
                  <a:pt x="114326" y="2545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15780"/>
            <a:ext cx="201930" cy="306070"/>
          </a:xfrm>
          <a:custGeom>
            <a:avLst/>
            <a:gdLst/>
            <a:ahLst/>
            <a:cxnLst/>
            <a:rect l="l" t="t" r="r" b="b"/>
            <a:pathLst>
              <a:path w="201930" h="306069">
                <a:moveTo>
                  <a:pt x="201901" y="305678"/>
                </a:moveTo>
                <a:lnTo>
                  <a:pt x="149681" y="285163"/>
                </a:lnTo>
                <a:lnTo>
                  <a:pt x="45442" y="230902"/>
                </a:lnTo>
                <a:lnTo>
                  <a:pt x="0" y="185781"/>
                </a:lnTo>
                <a:lnTo>
                  <a:pt x="0" y="61305"/>
                </a:lnTo>
                <a:lnTo>
                  <a:pt x="78705" y="0"/>
                </a:lnTo>
                <a:lnTo>
                  <a:pt x="127969" y="3464"/>
                </a:lnTo>
                <a:lnTo>
                  <a:pt x="162582" y="97832"/>
                </a:lnTo>
                <a:lnTo>
                  <a:pt x="201901" y="305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084" y="1746189"/>
            <a:ext cx="136384" cy="13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8441" y="5807418"/>
            <a:ext cx="281305" cy="411480"/>
          </a:xfrm>
          <a:custGeom>
            <a:avLst/>
            <a:gdLst/>
            <a:ahLst/>
            <a:cxnLst/>
            <a:rect l="l" t="t" r="r" b="b"/>
            <a:pathLst>
              <a:path w="281304" h="411479">
                <a:moveTo>
                  <a:pt x="153583" y="411385"/>
                </a:moveTo>
                <a:lnTo>
                  <a:pt x="35951" y="165476"/>
                </a:lnTo>
                <a:lnTo>
                  <a:pt x="0" y="41076"/>
                </a:lnTo>
                <a:lnTo>
                  <a:pt x="48660" y="0"/>
                </a:lnTo>
                <a:lnTo>
                  <a:pt x="184869" y="4060"/>
                </a:lnTo>
                <a:lnTo>
                  <a:pt x="281002" y="75462"/>
                </a:lnTo>
                <a:lnTo>
                  <a:pt x="259023" y="214619"/>
                </a:lnTo>
                <a:lnTo>
                  <a:pt x="192146" y="350327"/>
                </a:lnTo>
                <a:lnTo>
                  <a:pt x="153583" y="41138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74263" y="6211399"/>
            <a:ext cx="283210" cy="407670"/>
          </a:xfrm>
          <a:custGeom>
            <a:avLst/>
            <a:gdLst/>
            <a:ahLst/>
            <a:cxnLst/>
            <a:rect l="l" t="t" r="r" b="b"/>
            <a:pathLst>
              <a:path w="283209" h="407670">
                <a:moveTo>
                  <a:pt x="177052" y="407323"/>
                </a:moveTo>
                <a:lnTo>
                  <a:pt x="41817" y="390538"/>
                </a:lnTo>
                <a:lnTo>
                  <a:pt x="0" y="342512"/>
                </a:lnTo>
                <a:lnTo>
                  <a:pt x="54526" y="225062"/>
                </a:lnTo>
                <a:lnTo>
                  <a:pt x="208330" y="0"/>
                </a:lnTo>
                <a:lnTo>
                  <a:pt x="237116" y="66231"/>
                </a:lnTo>
                <a:lnTo>
                  <a:pt x="282486" y="210560"/>
                </a:lnTo>
                <a:lnTo>
                  <a:pt x="282957" y="351440"/>
                </a:lnTo>
                <a:lnTo>
                  <a:pt x="177052" y="40732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8193" y="6062016"/>
            <a:ext cx="411480" cy="280670"/>
          </a:xfrm>
          <a:custGeom>
            <a:avLst/>
            <a:gdLst/>
            <a:ahLst/>
            <a:cxnLst/>
            <a:rect l="l" t="t" r="r" b="b"/>
            <a:pathLst>
              <a:path w="411479" h="280670">
                <a:moveTo>
                  <a:pt x="335865" y="280407"/>
                </a:moveTo>
                <a:lnTo>
                  <a:pt x="196715" y="258343"/>
                </a:lnTo>
                <a:lnTo>
                  <a:pt x="61039" y="191040"/>
                </a:lnTo>
                <a:lnTo>
                  <a:pt x="0" y="152222"/>
                </a:lnTo>
                <a:lnTo>
                  <a:pt x="245831" y="35611"/>
                </a:lnTo>
                <a:lnTo>
                  <a:pt x="370206" y="0"/>
                </a:lnTo>
                <a:lnTo>
                  <a:pt x="411309" y="48320"/>
                </a:lnTo>
                <a:lnTo>
                  <a:pt x="407328" y="183507"/>
                </a:lnTo>
                <a:lnTo>
                  <a:pt x="335865" y="28040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78280" y="6007838"/>
            <a:ext cx="407670" cy="282575"/>
          </a:xfrm>
          <a:custGeom>
            <a:avLst/>
            <a:gdLst/>
            <a:ahLst/>
            <a:cxnLst/>
            <a:rect l="l" t="t" r="r" b="b"/>
            <a:pathLst>
              <a:path w="407670" h="282575">
                <a:moveTo>
                  <a:pt x="55821" y="282362"/>
                </a:moveTo>
                <a:lnTo>
                  <a:pt x="0" y="175686"/>
                </a:lnTo>
                <a:lnTo>
                  <a:pt x="16703" y="41477"/>
                </a:lnTo>
                <a:lnTo>
                  <a:pt x="64703" y="0"/>
                </a:lnTo>
                <a:lnTo>
                  <a:pt x="182180" y="54186"/>
                </a:lnTo>
                <a:lnTo>
                  <a:pt x="407320" y="206969"/>
                </a:lnTo>
                <a:lnTo>
                  <a:pt x="341069" y="236011"/>
                </a:lnTo>
                <a:lnTo>
                  <a:pt x="196708" y="281806"/>
                </a:lnTo>
                <a:lnTo>
                  <a:pt x="55821" y="28236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79144" y="5847493"/>
            <a:ext cx="328295" cy="370205"/>
          </a:xfrm>
          <a:custGeom>
            <a:avLst/>
            <a:gdLst/>
            <a:ahLst/>
            <a:cxnLst/>
            <a:rect l="l" t="t" r="r" b="b"/>
            <a:pathLst>
              <a:path w="328295" h="370204">
                <a:moveTo>
                  <a:pt x="0" y="370116"/>
                </a:moveTo>
                <a:lnTo>
                  <a:pt x="90921" y="113302"/>
                </a:lnTo>
                <a:lnTo>
                  <a:pt x="153535" y="0"/>
                </a:lnTo>
                <a:lnTo>
                  <a:pt x="216917" y="5279"/>
                </a:lnTo>
                <a:lnTo>
                  <a:pt x="310145" y="104212"/>
                </a:lnTo>
                <a:lnTo>
                  <a:pt x="327767" y="222838"/>
                </a:lnTo>
                <a:lnTo>
                  <a:pt x="213812" y="305678"/>
                </a:lnTo>
                <a:lnTo>
                  <a:pt x="70487" y="354262"/>
                </a:lnTo>
                <a:lnTo>
                  <a:pt x="0" y="37011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1102" y="6212775"/>
            <a:ext cx="393700" cy="301625"/>
          </a:xfrm>
          <a:custGeom>
            <a:avLst/>
            <a:gdLst/>
            <a:ahLst/>
            <a:cxnLst/>
            <a:rect l="l" t="t" r="r" b="b"/>
            <a:pathLst>
              <a:path w="393700" h="301625">
                <a:moveTo>
                  <a:pt x="198079" y="301433"/>
                </a:moveTo>
                <a:lnTo>
                  <a:pt x="83536" y="265902"/>
                </a:lnTo>
                <a:lnTo>
                  <a:pt x="0" y="158658"/>
                </a:lnTo>
                <a:lnTo>
                  <a:pt x="4461" y="95212"/>
                </a:lnTo>
                <a:lnTo>
                  <a:pt x="125996" y="50636"/>
                </a:lnTo>
                <a:lnTo>
                  <a:pt x="393681" y="0"/>
                </a:lnTo>
                <a:lnTo>
                  <a:pt x="367248" y="67239"/>
                </a:lnTo>
                <a:lnTo>
                  <a:pt x="297348" y="201464"/>
                </a:lnTo>
                <a:lnTo>
                  <a:pt x="198079" y="3014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79437" y="6212247"/>
            <a:ext cx="370205" cy="328295"/>
          </a:xfrm>
          <a:custGeom>
            <a:avLst/>
            <a:gdLst/>
            <a:ahLst/>
            <a:cxnLst/>
            <a:rect l="l" t="t" r="r" b="b"/>
            <a:pathLst>
              <a:path w="370204" h="328295">
                <a:moveTo>
                  <a:pt x="147239" y="327802"/>
                </a:moveTo>
                <a:lnTo>
                  <a:pt x="64403" y="213842"/>
                </a:lnTo>
                <a:lnTo>
                  <a:pt x="15841" y="70499"/>
                </a:lnTo>
                <a:lnTo>
                  <a:pt x="0" y="0"/>
                </a:lnTo>
                <a:lnTo>
                  <a:pt x="256812" y="90920"/>
                </a:lnTo>
                <a:lnTo>
                  <a:pt x="370115" y="153533"/>
                </a:lnTo>
                <a:lnTo>
                  <a:pt x="364837" y="216917"/>
                </a:lnTo>
                <a:lnTo>
                  <a:pt x="265906" y="310147"/>
                </a:lnTo>
                <a:lnTo>
                  <a:pt x="147239" y="32780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82800" y="5824209"/>
            <a:ext cx="301625" cy="393700"/>
          </a:xfrm>
          <a:custGeom>
            <a:avLst/>
            <a:gdLst/>
            <a:ahLst/>
            <a:cxnLst/>
            <a:rect l="l" t="t" r="r" b="b"/>
            <a:pathLst>
              <a:path w="301625" h="393700">
                <a:moveTo>
                  <a:pt x="301474" y="393678"/>
                </a:moveTo>
                <a:lnTo>
                  <a:pt x="234220" y="367257"/>
                </a:lnTo>
                <a:lnTo>
                  <a:pt x="99973" y="297376"/>
                </a:lnTo>
                <a:lnTo>
                  <a:pt x="0" y="198109"/>
                </a:lnTo>
                <a:lnTo>
                  <a:pt x="35569" y="83533"/>
                </a:lnTo>
                <a:lnTo>
                  <a:pt x="142812" y="0"/>
                </a:lnTo>
                <a:lnTo>
                  <a:pt x="206258" y="4462"/>
                </a:lnTo>
                <a:lnTo>
                  <a:pt x="250835" y="125996"/>
                </a:lnTo>
                <a:lnTo>
                  <a:pt x="301474" y="393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95645" y="6120949"/>
            <a:ext cx="175647" cy="175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98427" y="5335022"/>
            <a:ext cx="229870" cy="330835"/>
          </a:xfrm>
          <a:custGeom>
            <a:avLst/>
            <a:gdLst/>
            <a:ahLst/>
            <a:cxnLst/>
            <a:rect l="l" t="t" r="r" b="b"/>
            <a:pathLst>
              <a:path w="229870" h="330835">
                <a:moveTo>
                  <a:pt x="170040" y="330566"/>
                </a:moveTo>
                <a:lnTo>
                  <a:pt x="44580" y="148284"/>
                </a:lnTo>
                <a:lnTo>
                  <a:pt x="0" y="53089"/>
                </a:lnTo>
                <a:lnTo>
                  <a:pt x="33816" y="13991"/>
                </a:lnTo>
                <a:lnTo>
                  <a:pt x="143548" y="0"/>
                </a:lnTo>
                <a:lnTo>
                  <a:pt x="229670" y="45077"/>
                </a:lnTo>
                <a:lnTo>
                  <a:pt x="229668" y="159440"/>
                </a:lnTo>
                <a:lnTo>
                  <a:pt x="193229" y="276724"/>
                </a:lnTo>
                <a:lnTo>
                  <a:pt x="170040" y="33056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44313" y="5659578"/>
            <a:ext cx="228600" cy="334645"/>
          </a:xfrm>
          <a:custGeom>
            <a:avLst/>
            <a:gdLst/>
            <a:ahLst/>
            <a:cxnLst/>
            <a:rect l="l" t="t" r="r" b="b"/>
            <a:pathLst>
              <a:path w="228600" h="334645">
                <a:moveTo>
                  <a:pt x="150168" y="330568"/>
                </a:moveTo>
                <a:lnTo>
                  <a:pt x="39612" y="334231"/>
                </a:lnTo>
                <a:lnTo>
                  <a:pt x="0" y="301018"/>
                </a:lnTo>
                <a:lnTo>
                  <a:pt x="28848" y="199937"/>
                </a:lnTo>
                <a:lnTo>
                  <a:pt x="123672" y="0"/>
                </a:lnTo>
                <a:lnTo>
                  <a:pt x="155141" y="49460"/>
                </a:lnTo>
                <a:lnTo>
                  <a:pt x="209796" y="159442"/>
                </a:lnTo>
                <a:lnTo>
                  <a:pt x="228014" y="272345"/>
                </a:lnTo>
                <a:lnTo>
                  <a:pt x="150168" y="33056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64817" y="5534787"/>
            <a:ext cx="188782" cy="1878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36663" y="5539363"/>
            <a:ext cx="334645" cy="227965"/>
          </a:xfrm>
          <a:custGeom>
            <a:avLst/>
            <a:gdLst/>
            <a:ahLst/>
            <a:cxnLst/>
            <a:rect l="l" t="t" r="r" b="b"/>
            <a:pathLst>
              <a:path w="334645" h="227964">
                <a:moveTo>
                  <a:pt x="61869" y="227531"/>
                </a:moveTo>
                <a:lnTo>
                  <a:pt x="3599" y="149064"/>
                </a:lnTo>
                <a:lnTo>
                  <a:pt x="0" y="39336"/>
                </a:lnTo>
                <a:lnTo>
                  <a:pt x="33235" y="0"/>
                </a:lnTo>
                <a:lnTo>
                  <a:pt x="134293" y="28572"/>
                </a:lnTo>
                <a:lnTo>
                  <a:pt x="334164" y="122568"/>
                </a:lnTo>
                <a:lnTo>
                  <a:pt x="284720" y="154244"/>
                </a:lnTo>
                <a:lnTo>
                  <a:pt x="174766" y="209244"/>
                </a:lnTo>
                <a:lnTo>
                  <a:pt x="61869" y="22753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66006" y="5344989"/>
            <a:ext cx="187960" cy="320040"/>
          </a:xfrm>
          <a:custGeom>
            <a:avLst/>
            <a:gdLst/>
            <a:ahLst/>
            <a:cxnLst/>
            <a:rect l="l" t="t" r="r" b="b"/>
            <a:pathLst>
              <a:path w="187959" h="320039">
                <a:moveTo>
                  <a:pt x="0" y="320006"/>
                </a:moveTo>
                <a:lnTo>
                  <a:pt x="40382" y="102571"/>
                </a:lnTo>
                <a:lnTo>
                  <a:pt x="76240" y="3793"/>
                </a:lnTo>
                <a:lnTo>
                  <a:pt x="127731" y="0"/>
                </a:lnTo>
                <a:lnTo>
                  <a:pt x="187593" y="46310"/>
                </a:lnTo>
                <a:lnTo>
                  <a:pt x="187593" y="216958"/>
                </a:lnTo>
                <a:lnTo>
                  <a:pt x="163281" y="241262"/>
                </a:lnTo>
                <a:lnTo>
                  <a:pt x="54511" y="298367"/>
                </a:lnTo>
                <a:lnTo>
                  <a:pt x="0" y="32000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69885" y="5660404"/>
            <a:ext cx="300355" cy="266700"/>
          </a:xfrm>
          <a:custGeom>
            <a:avLst/>
            <a:gdLst/>
            <a:ahLst/>
            <a:cxnLst/>
            <a:rect l="l" t="t" r="r" b="b"/>
            <a:pathLst>
              <a:path w="300354" h="266700">
                <a:moveTo>
                  <a:pt x="181362" y="266467"/>
                </a:moveTo>
                <a:lnTo>
                  <a:pt x="85019" y="252482"/>
                </a:lnTo>
                <a:lnTo>
                  <a:pt x="4457" y="177070"/>
                </a:lnTo>
                <a:lnTo>
                  <a:pt x="0" y="125632"/>
                </a:lnTo>
                <a:lnTo>
                  <a:pt x="91805" y="74498"/>
                </a:lnTo>
                <a:lnTo>
                  <a:pt x="300031" y="0"/>
                </a:lnTo>
                <a:lnTo>
                  <a:pt x="287351" y="57262"/>
                </a:lnTo>
                <a:lnTo>
                  <a:pt x="248300" y="173739"/>
                </a:lnTo>
                <a:lnTo>
                  <a:pt x="181362" y="26646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65562" y="5660659"/>
            <a:ext cx="188037" cy="2441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03659" y="5364541"/>
            <a:ext cx="266700" cy="300355"/>
          </a:xfrm>
          <a:custGeom>
            <a:avLst/>
            <a:gdLst/>
            <a:ahLst/>
            <a:cxnLst/>
            <a:rect l="l" t="t" r="r" b="b"/>
            <a:pathLst>
              <a:path w="266700" h="300354">
                <a:moveTo>
                  <a:pt x="266496" y="300027"/>
                </a:moveTo>
                <a:lnTo>
                  <a:pt x="209224" y="287358"/>
                </a:lnTo>
                <a:lnTo>
                  <a:pt x="92731" y="248325"/>
                </a:lnTo>
                <a:lnTo>
                  <a:pt x="0" y="181391"/>
                </a:lnTo>
                <a:lnTo>
                  <a:pt x="14011" y="85015"/>
                </a:lnTo>
                <a:lnTo>
                  <a:pt x="89424" y="4456"/>
                </a:lnTo>
                <a:lnTo>
                  <a:pt x="140861" y="0"/>
                </a:lnTo>
                <a:lnTo>
                  <a:pt x="191995" y="91804"/>
                </a:lnTo>
                <a:lnTo>
                  <a:pt x="266496" y="30002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97058" y="5586064"/>
            <a:ext cx="142594" cy="142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17571" y="5827335"/>
            <a:ext cx="195580" cy="285750"/>
          </a:xfrm>
          <a:custGeom>
            <a:avLst/>
            <a:gdLst/>
            <a:ahLst/>
            <a:cxnLst/>
            <a:rect l="l" t="t" r="r" b="b"/>
            <a:pathLst>
              <a:path w="195580" h="285750">
                <a:moveTo>
                  <a:pt x="106605" y="285549"/>
                </a:moveTo>
                <a:lnTo>
                  <a:pt x="24954" y="114860"/>
                </a:lnTo>
                <a:lnTo>
                  <a:pt x="0" y="28512"/>
                </a:lnTo>
                <a:lnTo>
                  <a:pt x="33776" y="0"/>
                </a:lnTo>
                <a:lnTo>
                  <a:pt x="128319" y="2817"/>
                </a:lnTo>
                <a:lnTo>
                  <a:pt x="195048" y="52379"/>
                </a:lnTo>
                <a:lnTo>
                  <a:pt x="179792" y="148970"/>
                </a:lnTo>
                <a:lnTo>
                  <a:pt x="133371" y="243168"/>
                </a:lnTo>
                <a:lnTo>
                  <a:pt x="106605" y="285549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79965" y="6107745"/>
            <a:ext cx="196850" cy="283210"/>
          </a:xfrm>
          <a:custGeom>
            <a:avLst/>
            <a:gdLst/>
            <a:ahLst/>
            <a:cxnLst/>
            <a:rect l="l" t="t" r="r" b="b"/>
            <a:pathLst>
              <a:path w="196850" h="283210">
                <a:moveTo>
                  <a:pt x="122899" y="282728"/>
                </a:moveTo>
                <a:lnTo>
                  <a:pt x="29026" y="271079"/>
                </a:lnTo>
                <a:lnTo>
                  <a:pt x="0" y="237744"/>
                </a:lnTo>
                <a:lnTo>
                  <a:pt x="37847" y="156219"/>
                </a:lnTo>
                <a:lnTo>
                  <a:pt x="144605" y="0"/>
                </a:lnTo>
                <a:lnTo>
                  <a:pt x="164586" y="45972"/>
                </a:lnTo>
                <a:lnTo>
                  <a:pt x="196078" y="146153"/>
                </a:lnTo>
                <a:lnTo>
                  <a:pt x="196405" y="243941"/>
                </a:lnTo>
                <a:lnTo>
                  <a:pt x="122899" y="28272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21517" y="6004056"/>
            <a:ext cx="285750" cy="194945"/>
          </a:xfrm>
          <a:custGeom>
            <a:avLst/>
            <a:gdLst/>
            <a:ahLst/>
            <a:cxnLst/>
            <a:rect l="l" t="t" r="r" b="b"/>
            <a:pathLst>
              <a:path w="285750" h="194945">
                <a:moveTo>
                  <a:pt x="233130" y="194635"/>
                </a:moveTo>
                <a:lnTo>
                  <a:pt x="136543" y="179320"/>
                </a:lnTo>
                <a:lnTo>
                  <a:pt x="42368" y="132604"/>
                </a:lnTo>
                <a:lnTo>
                  <a:pt x="0" y="105660"/>
                </a:lnTo>
                <a:lnTo>
                  <a:pt x="170636" y="24718"/>
                </a:lnTo>
                <a:lnTo>
                  <a:pt x="256966" y="0"/>
                </a:lnTo>
                <a:lnTo>
                  <a:pt x="285496" y="33540"/>
                </a:lnTo>
                <a:lnTo>
                  <a:pt x="282733" y="127375"/>
                </a:lnTo>
                <a:lnTo>
                  <a:pt x="233130" y="19463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43929" y="5966450"/>
            <a:ext cx="283210" cy="196215"/>
          </a:xfrm>
          <a:custGeom>
            <a:avLst/>
            <a:gdLst/>
            <a:ahLst/>
            <a:cxnLst/>
            <a:rect l="l" t="t" r="r" b="b"/>
            <a:pathLst>
              <a:path w="283210" h="196214">
                <a:moveTo>
                  <a:pt x="38746" y="195992"/>
                </a:moveTo>
                <a:lnTo>
                  <a:pt x="0" y="121946"/>
                </a:lnTo>
                <a:lnTo>
                  <a:pt x="11594" y="28790"/>
                </a:lnTo>
                <a:lnTo>
                  <a:pt x="44912" y="0"/>
                </a:lnTo>
                <a:lnTo>
                  <a:pt x="126454" y="37611"/>
                </a:lnTo>
                <a:lnTo>
                  <a:pt x="282728" y="143661"/>
                </a:lnTo>
                <a:lnTo>
                  <a:pt x="236743" y="163819"/>
                </a:lnTo>
                <a:lnTo>
                  <a:pt x="136539" y="195606"/>
                </a:lnTo>
                <a:lnTo>
                  <a:pt x="38746" y="19599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22177" y="5855152"/>
            <a:ext cx="227965" cy="257175"/>
          </a:xfrm>
          <a:custGeom>
            <a:avLst/>
            <a:gdLst/>
            <a:ahLst/>
            <a:cxnLst/>
            <a:rect l="l" t="t" r="r" b="b"/>
            <a:pathLst>
              <a:path w="227964" h="257175">
                <a:moveTo>
                  <a:pt x="0" y="256904"/>
                </a:moveTo>
                <a:lnTo>
                  <a:pt x="63110" y="78645"/>
                </a:lnTo>
                <a:lnTo>
                  <a:pt x="106571" y="0"/>
                </a:lnTo>
                <a:lnTo>
                  <a:pt x="150566" y="3664"/>
                </a:lnTo>
                <a:lnTo>
                  <a:pt x="215277" y="72335"/>
                </a:lnTo>
                <a:lnTo>
                  <a:pt x="227509" y="154676"/>
                </a:lnTo>
                <a:lnTo>
                  <a:pt x="148411" y="212176"/>
                </a:lnTo>
                <a:lnTo>
                  <a:pt x="48926" y="245899"/>
                </a:lnTo>
                <a:lnTo>
                  <a:pt x="0" y="256904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52830" y="6108700"/>
            <a:ext cx="273685" cy="209550"/>
          </a:xfrm>
          <a:custGeom>
            <a:avLst/>
            <a:gdLst/>
            <a:ahLst/>
            <a:cxnLst/>
            <a:rect l="l" t="t" r="r" b="b"/>
            <a:pathLst>
              <a:path w="273685" h="209550">
                <a:moveTo>
                  <a:pt x="137490" y="209229"/>
                </a:moveTo>
                <a:lnTo>
                  <a:pt x="57983" y="184567"/>
                </a:lnTo>
                <a:lnTo>
                  <a:pt x="0" y="110127"/>
                </a:lnTo>
                <a:lnTo>
                  <a:pt x="3096" y="66088"/>
                </a:lnTo>
                <a:lnTo>
                  <a:pt x="87456" y="35147"/>
                </a:lnTo>
                <a:lnTo>
                  <a:pt x="273260" y="0"/>
                </a:lnTo>
                <a:lnTo>
                  <a:pt x="254913" y="46672"/>
                </a:lnTo>
                <a:lnTo>
                  <a:pt x="206394" y="139840"/>
                </a:lnTo>
                <a:lnTo>
                  <a:pt x="137490" y="209229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22380" y="6108334"/>
            <a:ext cx="257175" cy="227965"/>
          </a:xfrm>
          <a:custGeom>
            <a:avLst/>
            <a:gdLst/>
            <a:ahLst/>
            <a:cxnLst/>
            <a:rect l="l" t="t" r="r" b="b"/>
            <a:pathLst>
              <a:path w="257175" h="227964">
                <a:moveTo>
                  <a:pt x="102201" y="227533"/>
                </a:moveTo>
                <a:lnTo>
                  <a:pt x="44703" y="148432"/>
                </a:lnTo>
                <a:lnTo>
                  <a:pt x="10995" y="48934"/>
                </a:lnTo>
                <a:lnTo>
                  <a:pt x="0" y="0"/>
                </a:lnTo>
                <a:lnTo>
                  <a:pt x="178258" y="63109"/>
                </a:lnTo>
                <a:lnTo>
                  <a:pt x="256903" y="106570"/>
                </a:lnTo>
                <a:lnTo>
                  <a:pt x="253239" y="150566"/>
                </a:lnTo>
                <a:lnTo>
                  <a:pt x="184570" y="215278"/>
                </a:lnTo>
                <a:lnTo>
                  <a:pt x="102201" y="2275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16479" y="5838990"/>
            <a:ext cx="209550" cy="273685"/>
          </a:xfrm>
          <a:custGeom>
            <a:avLst/>
            <a:gdLst/>
            <a:ahLst/>
            <a:cxnLst/>
            <a:rect l="l" t="t" r="r" b="b"/>
            <a:pathLst>
              <a:path w="209550" h="273685">
                <a:moveTo>
                  <a:pt x="209258" y="273258"/>
                </a:moveTo>
                <a:lnTo>
                  <a:pt x="162576" y="254919"/>
                </a:lnTo>
                <a:lnTo>
                  <a:pt x="69393" y="206413"/>
                </a:lnTo>
                <a:lnTo>
                  <a:pt x="0" y="137511"/>
                </a:lnTo>
                <a:lnTo>
                  <a:pt x="24689" y="57981"/>
                </a:lnTo>
                <a:lnTo>
                  <a:pt x="99128" y="0"/>
                </a:lnTo>
                <a:lnTo>
                  <a:pt x="143167" y="3097"/>
                </a:lnTo>
                <a:lnTo>
                  <a:pt x="174109" y="87456"/>
                </a:lnTo>
                <a:lnTo>
                  <a:pt x="209258" y="27325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3770" y="6044514"/>
            <a:ext cx="122816" cy="1228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4378" y="6734940"/>
            <a:ext cx="496427" cy="4964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88277" y="5792220"/>
            <a:ext cx="229870" cy="330835"/>
          </a:xfrm>
          <a:custGeom>
            <a:avLst/>
            <a:gdLst/>
            <a:ahLst/>
            <a:cxnLst/>
            <a:rect l="l" t="t" r="r" b="b"/>
            <a:pathLst>
              <a:path w="229870" h="330835">
                <a:moveTo>
                  <a:pt x="170040" y="330568"/>
                </a:moveTo>
                <a:lnTo>
                  <a:pt x="44580" y="148286"/>
                </a:lnTo>
                <a:lnTo>
                  <a:pt x="0" y="53092"/>
                </a:lnTo>
                <a:lnTo>
                  <a:pt x="33816" y="13993"/>
                </a:lnTo>
                <a:lnTo>
                  <a:pt x="143544" y="0"/>
                </a:lnTo>
                <a:lnTo>
                  <a:pt x="229670" y="45079"/>
                </a:lnTo>
                <a:lnTo>
                  <a:pt x="229668" y="159442"/>
                </a:lnTo>
                <a:lnTo>
                  <a:pt x="193229" y="276726"/>
                </a:lnTo>
                <a:lnTo>
                  <a:pt x="170040" y="33056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34163" y="6116778"/>
            <a:ext cx="228600" cy="334645"/>
          </a:xfrm>
          <a:custGeom>
            <a:avLst/>
            <a:gdLst/>
            <a:ahLst/>
            <a:cxnLst/>
            <a:rect l="l" t="t" r="r" b="b"/>
            <a:pathLst>
              <a:path w="228600" h="334645">
                <a:moveTo>
                  <a:pt x="150168" y="330568"/>
                </a:moveTo>
                <a:lnTo>
                  <a:pt x="39612" y="334231"/>
                </a:lnTo>
                <a:lnTo>
                  <a:pt x="0" y="301018"/>
                </a:lnTo>
                <a:lnTo>
                  <a:pt x="28848" y="199937"/>
                </a:lnTo>
                <a:lnTo>
                  <a:pt x="123672" y="0"/>
                </a:lnTo>
                <a:lnTo>
                  <a:pt x="155141" y="49460"/>
                </a:lnTo>
                <a:lnTo>
                  <a:pt x="209796" y="159442"/>
                </a:lnTo>
                <a:lnTo>
                  <a:pt x="228014" y="272345"/>
                </a:lnTo>
                <a:lnTo>
                  <a:pt x="150168" y="33056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54667" y="5950677"/>
            <a:ext cx="330835" cy="229235"/>
          </a:xfrm>
          <a:custGeom>
            <a:avLst/>
            <a:gdLst/>
            <a:ahLst/>
            <a:cxnLst/>
            <a:rect l="l" t="t" r="r" b="b"/>
            <a:pathLst>
              <a:path w="330835" h="229235">
                <a:moveTo>
                  <a:pt x="285539" y="229187"/>
                </a:moveTo>
                <a:lnTo>
                  <a:pt x="171170" y="229116"/>
                </a:lnTo>
                <a:lnTo>
                  <a:pt x="53858" y="192332"/>
                </a:lnTo>
                <a:lnTo>
                  <a:pt x="0" y="168936"/>
                </a:lnTo>
                <a:lnTo>
                  <a:pt x="182348" y="44304"/>
                </a:lnTo>
                <a:lnTo>
                  <a:pt x="277565" y="0"/>
                </a:lnTo>
                <a:lnTo>
                  <a:pt x="316642" y="33540"/>
                </a:lnTo>
                <a:lnTo>
                  <a:pt x="330569" y="142440"/>
                </a:lnTo>
                <a:lnTo>
                  <a:pt x="285539" y="22918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26513" y="5996563"/>
            <a:ext cx="334645" cy="227965"/>
          </a:xfrm>
          <a:custGeom>
            <a:avLst/>
            <a:gdLst/>
            <a:ahLst/>
            <a:cxnLst/>
            <a:rect l="l" t="t" r="r" b="b"/>
            <a:pathLst>
              <a:path w="334645" h="227964">
                <a:moveTo>
                  <a:pt x="61869" y="227531"/>
                </a:moveTo>
                <a:lnTo>
                  <a:pt x="3598" y="149064"/>
                </a:lnTo>
                <a:lnTo>
                  <a:pt x="0" y="39336"/>
                </a:lnTo>
                <a:lnTo>
                  <a:pt x="33235" y="0"/>
                </a:lnTo>
                <a:lnTo>
                  <a:pt x="134293" y="28572"/>
                </a:lnTo>
                <a:lnTo>
                  <a:pt x="334164" y="122568"/>
                </a:lnTo>
                <a:lnTo>
                  <a:pt x="284720" y="154244"/>
                </a:lnTo>
                <a:lnTo>
                  <a:pt x="174766" y="209244"/>
                </a:lnTo>
                <a:lnTo>
                  <a:pt x="61869" y="22753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55856" y="5802189"/>
            <a:ext cx="244475" cy="320040"/>
          </a:xfrm>
          <a:custGeom>
            <a:avLst/>
            <a:gdLst/>
            <a:ahLst/>
            <a:cxnLst/>
            <a:rect l="l" t="t" r="r" b="b"/>
            <a:pathLst>
              <a:path w="244475" h="320039">
                <a:moveTo>
                  <a:pt x="0" y="320006"/>
                </a:moveTo>
                <a:lnTo>
                  <a:pt x="40382" y="102571"/>
                </a:lnTo>
                <a:lnTo>
                  <a:pt x="76240" y="3793"/>
                </a:lnTo>
                <a:lnTo>
                  <a:pt x="127731" y="0"/>
                </a:lnTo>
                <a:lnTo>
                  <a:pt x="215011" y="67521"/>
                </a:lnTo>
                <a:lnTo>
                  <a:pt x="244163" y="160408"/>
                </a:lnTo>
                <a:lnTo>
                  <a:pt x="163281" y="241262"/>
                </a:lnTo>
                <a:lnTo>
                  <a:pt x="54511" y="298367"/>
                </a:lnTo>
                <a:lnTo>
                  <a:pt x="0" y="32000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59735" y="6117604"/>
            <a:ext cx="300355" cy="266700"/>
          </a:xfrm>
          <a:custGeom>
            <a:avLst/>
            <a:gdLst/>
            <a:ahLst/>
            <a:cxnLst/>
            <a:rect l="l" t="t" r="r" b="b"/>
            <a:pathLst>
              <a:path w="300354" h="266700">
                <a:moveTo>
                  <a:pt x="181362" y="266467"/>
                </a:moveTo>
                <a:lnTo>
                  <a:pt x="85019" y="252482"/>
                </a:lnTo>
                <a:lnTo>
                  <a:pt x="4457" y="177070"/>
                </a:lnTo>
                <a:lnTo>
                  <a:pt x="0" y="125632"/>
                </a:lnTo>
                <a:lnTo>
                  <a:pt x="91805" y="74498"/>
                </a:lnTo>
                <a:lnTo>
                  <a:pt x="300031" y="0"/>
                </a:lnTo>
                <a:lnTo>
                  <a:pt x="287351" y="57262"/>
                </a:lnTo>
                <a:lnTo>
                  <a:pt x="248300" y="173739"/>
                </a:lnTo>
                <a:lnTo>
                  <a:pt x="181362" y="26646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55412" y="6117859"/>
            <a:ext cx="320040" cy="244475"/>
          </a:xfrm>
          <a:custGeom>
            <a:avLst/>
            <a:gdLst/>
            <a:ahLst/>
            <a:cxnLst/>
            <a:rect l="l" t="t" r="r" b="b"/>
            <a:pathLst>
              <a:path w="320039" h="244475">
                <a:moveTo>
                  <a:pt x="159571" y="244196"/>
                </a:moveTo>
                <a:lnTo>
                  <a:pt x="78719" y="163310"/>
                </a:lnTo>
                <a:lnTo>
                  <a:pt x="21629" y="54522"/>
                </a:lnTo>
                <a:lnTo>
                  <a:pt x="0" y="0"/>
                </a:lnTo>
                <a:lnTo>
                  <a:pt x="217433" y="40381"/>
                </a:lnTo>
                <a:lnTo>
                  <a:pt x="316212" y="76239"/>
                </a:lnTo>
                <a:lnTo>
                  <a:pt x="320005" y="127730"/>
                </a:lnTo>
                <a:lnTo>
                  <a:pt x="252485" y="215012"/>
                </a:lnTo>
                <a:lnTo>
                  <a:pt x="159571" y="2441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93509" y="5821741"/>
            <a:ext cx="266700" cy="300355"/>
          </a:xfrm>
          <a:custGeom>
            <a:avLst/>
            <a:gdLst/>
            <a:ahLst/>
            <a:cxnLst/>
            <a:rect l="l" t="t" r="r" b="b"/>
            <a:pathLst>
              <a:path w="266700" h="300354">
                <a:moveTo>
                  <a:pt x="266496" y="300027"/>
                </a:moveTo>
                <a:lnTo>
                  <a:pt x="209224" y="287358"/>
                </a:lnTo>
                <a:lnTo>
                  <a:pt x="92731" y="248325"/>
                </a:lnTo>
                <a:lnTo>
                  <a:pt x="0" y="181391"/>
                </a:lnTo>
                <a:lnTo>
                  <a:pt x="14011" y="85015"/>
                </a:lnTo>
                <a:lnTo>
                  <a:pt x="89424" y="4456"/>
                </a:lnTo>
                <a:lnTo>
                  <a:pt x="140861" y="0"/>
                </a:lnTo>
                <a:lnTo>
                  <a:pt x="191995" y="91804"/>
                </a:lnTo>
                <a:lnTo>
                  <a:pt x="266496" y="30002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86907" y="6043264"/>
            <a:ext cx="142594" cy="142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25" y="3048000"/>
            <a:ext cx="3143250" cy="41814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62725" y="3028950"/>
            <a:ext cx="3181350" cy="42195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90850" y="3876675"/>
            <a:ext cx="3771900" cy="2819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196" y="0"/>
            <a:ext cx="7732404" cy="2313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361" y="0"/>
            <a:ext cx="241300" cy="1075055"/>
          </a:xfrm>
          <a:custGeom>
            <a:avLst/>
            <a:gdLst/>
            <a:ahLst/>
            <a:cxnLst/>
            <a:rect l="l" t="t" r="r" b="b"/>
            <a:pathLst>
              <a:path w="241300" h="1075055">
                <a:moveTo>
                  <a:pt x="30581" y="1074901"/>
                </a:moveTo>
                <a:lnTo>
                  <a:pt x="23848" y="1074901"/>
                </a:lnTo>
                <a:lnTo>
                  <a:pt x="19359" y="1072655"/>
                </a:lnTo>
                <a:lnTo>
                  <a:pt x="12625" y="1070409"/>
                </a:lnTo>
                <a:lnTo>
                  <a:pt x="4313" y="1061846"/>
                </a:lnTo>
                <a:lnTo>
                  <a:pt x="0" y="1050757"/>
                </a:lnTo>
                <a:lnTo>
                  <a:pt x="315" y="1038825"/>
                </a:lnTo>
                <a:lnTo>
                  <a:pt x="5891" y="1027736"/>
                </a:lnTo>
                <a:lnTo>
                  <a:pt x="25894" y="997303"/>
                </a:lnTo>
                <a:lnTo>
                  <a:pt x="44463" y="965262"/>
                </a:lnTo>
                <a:lnTo>
                  <a:pt x="77461" y="896575"/>
                </a:lnTo>
                <a:lnTo>
                  <a:pt x="91972" y="860035"/>
                </a:lnTo>
                <a:lnTo>
                  <a:pt x="105210" y="822103"/>
                </a:lnTo>
                <a:lnTo>
                  <a:pt x="117216" y="782833"/>
                </a:lnTo>
                <a:lnTo>
                  <a:pt x="128031" y="742278"/>
                </a:lnTo>
                <a:lnTo>
                  <a:pt x="137694" y="700492"/>
                </a:lnTo>
                <a:lnTo>
                  <a:pt x="146245" y="657529"/>
                </a:lnTo>
                <a:lnTo>
                  <a:pt x="153726" y="613443"/>
                </a:lnTo>
                <a:lnTo>
                  <a:pt x="160175" y="568287"/>
                </a:lnTo>
                <a:lnTo>
                  <a:pt x="165634" y="522115"/>
                </a:lnTo>
                <a:lnTo>
                  <a:pt x="170143" y="474982"/>
                </a:lnTo>
                <a:lnTo>
                  <a:pt x="173742" y="426940"/>
                </a:lnTo>
                <a:lnTo>
                  <a:pt x="176471" y="378044"/>
                </a:lnTo>
                <a:lnTo>
                  <a:pt x="178371" y="328347"/>
                </a:lnTo>
                <a:lnTo>
                  <a:pt x="179481" y="277903"/>
                </a:lnTo>
                <a:lnTo>
                  <a:pt x="179723" y="209007"/>
                </a:lnTo>
                <a:lnTo>
                  <a:pt x="179494" y="174991"/>
                </a:lnTo>
                <a:lnTo>
                  <a:pt x="178478" y="122630"/>
                </a:lnTo>
                <a:lnTo>
                  <a:pt x="176833" y="69737"/>
                </a:lnTo>
                <a:lnTo>
                  <a:pt x="174601" y="16366"/>
                </a:lnTo>
                <a:lnTo>
                  <a:pt x="173755" y="0"/>
                </a:lnTo>
                <a:lnTo>
                  <a:pt x="235302" y="0"/>
                </a:lnTo>
                <a:lnTo>
                  <a:pt x="237598" y="52529"/>
                </a:lnTo>
                <a:lnTo>
                  <a:pt x="239350" y="105173"/>
                </a:lnTo>
                <a:lnTo>
                  <a:pt x="240499" y="157348"/>
                </a:lnTo>
                <a:lnTo>
                  <a:pt x="241005" y="209007"/>
                </a:lnTo>
                <a:lnTo>
                  <a:pt x="240830" y="260101"/>
                </a:lnTo>
                <a:lnTo>
                  <a:pt x="239938" y="310581"/>
                </a:lnTo>
                <a:lnTo>
                  <a:pt x="238288" y="360400"/>
                </a:lnTo>
                <a:lnTo>
                  <a:pt x="235844" y="409509"/>
                </a:lnTo>
                <a:lnTo>
                  <a:pt x="232567" y="457859"/>
                </a:lnTo>
                <a:lnTo>
                  <a:pt x="228418" y="505402"/>
                </a:lnTo>
                <a:lnTo>
                  <a:pt x="223361" y="552089"/>
                </a:lnTo>
                <a:lnTo>
                  <a:pt x="217356" y="597873"/>
                </a:lnTo>
                <a:lnTo>
                  <a:pt x="210365" y="642705"/>
                </a:lnTo>
                <a:lnTo>
                  <a:pt x="202351" y="686537"/>
                </a:lnTo>
                <a:lnTo>
                  <a:pt x="193275" y="729319"/>
                </a:lnTo>
                <a:lnTo>
                  <a:pt x="183099" y="771005"/>
                </a:lnTo>
                <a:lnTo>
                  <a:pt x="171785" y="811544"/>
                </a:lnTo>
                <a:lnTo>
                  <a:pt x="159294" y="850890"/>
                </a:lnTo>
                <a:lnTo>
                  <a:pt x="145590" y="888993"/>
                </a:lnTo>
                <a:lnTo>
                  <a:pt x="130632" y="925806"/>
                </a:lnTo>
                <a:lnTo>
                  <a:pt x="114384" y="961279"/>
                </a:lnTo>
                <a:lnTo>
                  <a:pt x="96808" y="995364"/>
                </a:lnTo>
                <a:lnTo>
                  <a:pt x="57515" y="1059179"/>
                </a:lnTo>
                <a:lnTo>
                  <a:pt x="38577" y="1074024"/>
                </a:lnTo>
                <a:lnTo>
                  <a:pt x="30581" y="107490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406" y="0"/>
            <a:ext cx="747395" cy="677545"/>
          </a:xfrm>
          <a:custGeom>
            <a:avLst/>
            <a:gdLst/>
            <a:ahLst/>
            <a:cxnLst/>
            <a:rect l="l" t="t" r="r" b="b"/>
            <a:pathLst>
              <a:path w="747394" h="677545">
                <a:moveTo>
                  <a:pt x="715571" y="677364"/>
                </a:moveTo>
                <a:lnTo>
                  <a:pt x="711082" y="677364"/>
                </a:lnTo>
                <a:lnTo>
                  <a:pt x="704348" y="675119"/>
                </a:lnTo>
                <a:lnTo>
                  <a:pt x="628200" y="627066"/>
                </a:lnTo>
                <a:lnTo>
                  <a:pt x="560366" y="580377"/>
                </a:lnTo>
                <a:lnTo>
                  <a:pt x="496262" y="532979"/>
                </a:lnTo>
                <a:lnTo>
                  <a:pt x="435789" y="485048"/>
                </a:lnTo>
                <a:lnTo>
                  <a:pt x="378851" y="436758"/>
                </a:lnTo>
                <a:lnTo>
                  <a:pt x="325350" y="388282"/>
                </a:lnTo>
                <a:lnTo>
                  <a:pt x="275189" y="339797"/>
                </a:lnTo>
                <a:lnTo>
                  <a:pt x="228271" y="291477"/>
                </a:lnTo>
                <a:lnTo>
                  <a:pt x="184499" y="243496"/>
                </a:lnTo>
                <a:lnTo>
                  <a:pt x="143775" y="196029"/>
                </a:lnTo>
                <a:lnTo>
                  <a:pt x="106003" y="149250"/>
                </a:lnTo>
                <a:lnTo>
                  <a:pt x="71086" y="103334"/>
                </a:lnTo>
                <a:lnTo>
                  <a:pt x="38925" y="58456"/>
                </a:lnTo>
                <a:lnTo>
                  <a:pt x="9424" y="14791"/>
                </a:lnTo>
                <a:lnTo>
                  <a:pt x="0" y="0"/>
                </a:lnTo>
                <a:lnTo>
                  <a:pt x="76983" y="0"/>
                </a:lnTo>
                <a:lnTo>
                  <a:pt x="78014" y="1572"/>
                </a:lnTo>
                <a:lnTo>
                  <a:pt x="109249" y="46450"/>
                </a:lnTo>
                <a:lnTo>
                  <a:pt x="143312" y="92526"/>
                </a:lnTo>
                <a:lnTo>
                  <a:pt x="180306" y="139601"/>
                </a:lnTo>
                <a:lnTo>
                  <a:pt x="220331" y="187473"/>
                </a:lnTo>
                <a:lnTo>
                  <a:pt x="263486" y="235943"/>
                </a:lnTo>
                <a:lnTo>
                  <a:pt x="309873" y="284811"/>
                </a:lnTo>
                <a:lnTo>
                  <a:pt x="359593" y="333877"/>
                </a:lnTo>
                <a:lnTo>
                  <a:pt x="412746" y="382940"/>
                </a:lnTo>
                <a:lnTo>
                  <a:pt x="469432" y="431801"/>
                </a:lnTo>
                <a:lnTo>
                  <a:pt x="529753" y="480259"/>
                </a:lnTo>
                <a:lnTo>
                  <a:pt x="593809" y="528114"/>
                </a:lnTo>
                <a:lnTo>
                  <a:pt x="661700" y="575166"/>
                </a:lnTo>
                <a:lnTo>
                  <a:pt x="733527" y="621215"/>
                </a:lnTo>
                <a:lnTo>
                  <a:pt x="741874" y="629462"/>
                </a:lnTo>
                <a:lnTo>
                  <a:pt x="746433" y="640025"/>
                </a:lnTo>
                <a:lnTo>
                  <a:pt x="746784" y="651852"/>
                </a:lnTo>
                <a:lnTo>
                  <a:pt x="742505" y="663889"/>
                </a:lnTo>
                <a:lnTo>
                  <a:pt x="737034" y="669784"/>
                </a:lnTo>
                <a:lnTo>
                  <a:pt x="730721" y="673996"/>
                </a:lnTo>
                <a:lnTo>
                  <a:pt x="723567" y="676522"/>
                </a:lnTo>
                <a:lnTo>
                  <a:pt x="715571" y="67736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80" y="1023244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408783" y="860206"/>
                </a:moveTo>
                <a:lnTo>
                  <a:pt x="126219" y="688845"/>
                </a:lnTo>
                <a:lnTo>
                  <a:pt x="0" y="542120"/>
                </a:lnTo>
                <a:lnTo>
                  <a:pt x="1297" y="339387"/>
                </a:lnTo>
                <a:lnTo>
                  <a:pt x="101284" y="0"/>
                </a:lnTo>
                <a:lnTo>
                  <a:pt x="157097" y="30199"/>
                </a:lnTo>
                <a:lnTo>
                  <a:pt x="206502" y="64783"/>
                </a:lnTo>
                <a:lnTo>
                  <a:pt x="249864" y="103218"/>
                </a:lnTo>
                <a:lnTo>
                  <a:pt x="287547" y="144971"/>
                </a:lnTo>
                <a:lnTo>
                  <a:pt x="319915" y="189510"/>
                </a:lnTo>
                <a:lnTo>
                  <a:pt x="347331" y="236301"/>
                </a:lnTo>
                <a:lnTo>
                  <a:pt x="370161" y="284812"/>
                </a:lnTo>
                <a:lnTo>
                  <a:pt x="388768" y="334511"/>
                </a:lnTo>
                <a:lnTo>
                  <a:pt x="403517" y="384864"/>
                </a:lnTo>
                <a:lnTo>
                  <a:pt x="414771" y="435340"/>
                </a:lnTo>
                <a:lnTo>
                  <a:pt x="422895" y="485404"/>
                </a:lnTo>
                <a:lnTo>
                  <a:pt x="428254" y="534524"/>
                </a:lnTo>
                <a:lnTo>
                  <a:pt x="431210" y="582169"/>
                </a:lnTo>
                <a:lnTo>
                  <a:pt x="432128" y="627804"/>
                </a:lnTo>
                <a:lnTo>
                  <a:pt x="431373" y="670897"/>
                </a:lnTo>
                <a:lnTo>
                  <a:pt x="429309" y="710915"/>
                </a:lnTo>
                <a:lnTo>
                  <a:pt x="422708" y="779598"/>
                </a:lnTo>
                <a:lnTo>
                  <a:pt x="415240" y="829589"/>
                </a:lnTo>
                <a:lnTo>
                  <a:pt x="408783" y="86020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2498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09">
                <a:moveTo>
                  <a:pt x="0" y="435292"/>
                </a:moveTo>
                <a:lnTo>
                  <a:pt x="0" y="7464"/>
                </a:lnTo>
                <a:lnTo>
                  <a:pt x="103041" y="0"/>
                </a:lnTo>
                <a:lnTo>
                  <a:pt x="483698" y="65238"/>
                </a:lnTo>
                <a:lnTo>
                  <a:pt x="307889" y="338264"/>
                </a:lnTo>
                <a:lnTo>
                  <a:pt x="50225" y="435261"/>
                </a:lnTo>
                <a:lnTo>
                  <a:pt x="0" y="435292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614" y="606025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5" h="308609">
                <a:moveTo>
                  <a:pt x="298591" y="308114"/>
                </a:moveTo>
                <a:lnTo>
                  <a:pt x="172267" y="287795"/>
                </a:lnTo>
                <a:lnTo>
                  <a:pt x="88869" y="201360"/>
                </a:lnTo>
                <a:lnTo>
                  <a:pt x="0" y="24174"/>
                </a:lnTo>
                <a:lnTo>
                  <a:pt x="68653" y="6769"/>
                </a:lnTo>
                <a:lnTo>
                  <a:pt x="131642" y="0"/>
                </a:lnTo>
                <a:lnTo>
                  <a:pt x="189139" y="2554"/>
                </a:lnTo>
                <a:lnTo>
                  <a:pt x="241321" y="13120"/>
                </a:lnTo>
                <a:lnTo>
                  <a:pt x="288360" y="30384"/>
                </a:lnTo>
                <a:lnTo>
                  <a:pt x="330431" y="53034"/>
                </a:lnTo>
                <a:lnTo>
                  <a:pt x="367708" y="79757"/>
                </a:lnTo>
                <a:lnTo>
                  <a:pt x="400366" y="109240"/>
                </a:lnTo>
                <a:lnTo>
                  <a:pt x="428579" y="140171"/>
                </a:lnTo>
                <a:lnTo>
                  <a:pt x="452521" y="171237"/>
                </a:lnTo>
                <a:lnTo>
                  <a:pt x="488288" y="228523"/>
                </a:lnTo>
                <a:lnTo>
                  <a:pt x="509063" y="270595"/>
                </a:lnTo>
                <a:lnTo>
                  <a:pt x="514264" y="282645"/>
                </a:lnTo>
                <a:lnTo>
                  <a:pt x="516240" y="286953"/>
                </a:lnTo>
                <a:lnTo>
                  <a:pt x="298591" y="30811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60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5" h="441325">
                <a:moveTo>
                  <a:pt x="77580" y="440911"/>
                </a:moveTo>
                <a:lnTo>
                  <a:pt x="0" y="424734"/>
                </a:lnTo>
                <a:lnTo>
                  <a:pt x="0" y="51131"/>
                </a:lnTo>
                <a:lnTo>
                  <a:pt x="2248" y="49411"/>
                </a:lnTo>
                <a:lnTo>
                  <a:pt x="243394" y="8282"/>
                </a:lnTo>
                <a:lnTo>
                  <a:pt x="672238" y="0"/>
                </a:lnTo>
                <a:lnTo>
                  <a:pt x="460552" y="291274"/>
                </a:lnTo>
                <a:lnTo>
                  <a:pt x="291792" y="426734"/>
                </a:lnTo>
                <a:lnTo>
                  <a:pt x="77580" y="44091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026" y="0"/>
            <a:ext cx="606425" cy="297815"/>
          </a:xfrm>
          <a:custGeom>
            <a:avLst/>
            <a:gdLst/>
            <a:ahLst/>
            <a:cxnLst/>
            <a:rect l="l" t="t" r="r" b="b"/>
            <a:pathLst>
              <a:path w="606425" h="297815">
                <a:moveTo>
                  <a:pt x="481449" y="297796"/>
                </a:moveTo>
                <a:lnTo>
                  <a:pt x="312689" y="292532"/>
                </a:lnTo>
                <a:lnTo>
                  <a:pt x="0" y="196727"/>
                </a:lnTo>
                <a:lnTo>
                  <a:pt x="90482" y="27227"/>
                </a:lnTo>
                <a:lnTo>
                  <a:pt x="121480" y="0"/>
                </a:lnTo>
                <a:lnTo>
                  <a:pt x="606293" y="0"/>
                </a:lnTo>
                <a:lnTo>
                  <a:pt x="564356" y="188515"/>
                </a:lnTo>
                <a:lnTo>
                  <a:pt x="481449" y="29779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40" h="249554">
                <a:moveTo>
                  <a:pt x="0" y="248989"/>
                </a:moveTo>
                <a:lnTo>
                  <a:pt x="0" y="0"/>
                </a:lnTo>
                <a:lnTo>
                  <a:pt x="548559" y="0"/>
                </a:lnTo>
                <a:lnTo>
                  <a:pt x="485837" y="90394"/>
                </a:lnTo>
                <a:lnTo>
                  <a:pt x="209025" y="225925"/>
                </a:lnTo>
                <a:lnTo>
                  <a:pt x="0" y="248989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416" y="641429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4">
                <a:moveTo>
                  <a:pt x="186295" y="588443"/>
                </a:moveTo>
                <a:lnTo>
                  <a:pt x="47275" y="455440"/>
                </a:lnTo>
                <a:lnTo>
                  <a:pt x="0" y="349809"/>
                </a:lnTo>
                <a:lnTo>
                  <a:pt x="43627" y="216385"/>
                </a:lnTo>
                <a:lnTo>
                  <a:pt x="177317" y="0"/>
                </a:lnTo>
                <a:lnTo>
                  <a:pt x="221200" y="52077"/>
                </a:lnTo>
                <a:lnTo>
                  <a:pt x="253177" y="105416"/>
                </a:lnTo>
                <a:lnTo>
                  <a:pt x="274567" y="159302"/>
                </a:lnTo>
                <a:lnTo>
                  <a:pt x="286692" y="213020"/>
                </a:lnTo>
                <a:lnTo>
                  <a:pt x="290873" y="265856"/>
                </a:lnTo>
                <a:lnTo>
                  <a:pt x="288430" y="317094"/>
                </a:lnTo>
                <a:lnTo>
                  <a:pt x="280683" y="366021"/>
                </a:lnTo>
                <a:lnTo>
                  <a:pt x="268954" y="411922"/>
                </a:lnTo>
                <a:lnTo>
                  <a:pt x="254564" y="454081"/>
                </a:lnTo>
                <a:lnTo>
                  <a:pt x="238833" y="491784"/>
                </a:lnTo>
                <a:lnTo>
                  <a:pt x="208632" y="550963"/>
                </a:lnTo>
                <a:lnTo>
                  <a:pt x="188918" y="583741"/>
                </a:lnTo>
                <a:lnTo>
                  <a:pt x="186295" y="588443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978" y="461190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153363" y="261304"/>
                </a:moveTo>
                <a:lnTo>
                  <a:pt x="103112" y="253856"/>
                </a:lnTo>
                <a:lnTo>
                  <a:pt x="51724" y="232184"/>
                </a:lnTo>
                <a:lnTo>
                  <a:pt x="0" y="193714"/>
                </a:lnTo>
                <a:lnTo>
                  <a:pt x="106334" y="54745"/>
                </a:lnTo>
                <a:lnTo>
                  <a:pt x="185734" y="0"/>
                </a:lnTo>
                <a:lnTo>
                  <a:pt x="277759" y="21898"/>
                </a:lnTo>
                <a:lnTo>
                  <a:pt x="421970" y="112859"/>
                </a:lnTo>
                <a:lnTo>
                  <a:pt x="418082" y="117624"/>
                </a:lnTo>
                <a:lnTo>
                  <a:pt x="386022" y="151392"/>
                </a:lnTo>
                <a:lnTo>
                  <a:pt x="326935" y="200320"/>
                </a:lnTo>
                <a:lnTo>
                  <a:pt x="289262" y="224035"/>
                </a:lnTo>
                <a:lnTo>
                  <a:pt x="247241" y="243820"/>
                </a:lnTo>
                <a:lnTo>
                  <a:pt x="201674" y="257101"/>
                </a:lnTo>
                <a:lnTo>
                  <a:pt x="153363" y="26130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559" y="1146773"/>
            <a:ext cx="251386" cy="25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" y="1604950"/>
            <a:ext cx="251386" cy="25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339" y="48494"/>
            <a:ext cx="251386" cy="25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46174" y="1782603"/>
            <a:ext cx="8246109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660" dirty="0"/>
              <a:t>KONCERT</a:t>
            </a:r>
            <a:r>
              <a:rPr spc="-275" dirty="0"/>
              <a:t> </a:t>
            </a:r>
            <a:r>
              <a:rPr spc="-1675" dirty="0"/>
              <a:t>KOLĘD</a:t>
            </a:r>
            <a:r>
              <a:rPr spc="-275" dirty="0"/>
              <a:t> </a:t>
            </a:r>
            <a:r>
              <a:rPr spc="-2115" dirty="0"/>
              <a:t>W</a:t>
            </a:r>
            <a:r>
              <a:rPr spc="-270" dirty="0"/>
              <a:t> </a:t>
            </a:r>
            <a:r>
              <a:rPr spc="-1540" dirty="0"/>
              <a:t>RODZINNYM</a:t>
            </a:r>
            <a:r>
              <a:rPr spc="-275" dirty="0"/>
              <a:t> </a:t>
            </a:r>
            <a:r>
              <a:rPr spc="-1655" dirty="0"/>
              <a:t>DOMU</a:t>
            </a:r>
            <a:r>
              <a:rPr spc="-275" dirty="0"/>
              <a:t> </a:t>
            </a:r>
            <a:r>
              <a:rPr spc="-1470" dirty="0"/>
              <a:t>DZIECKA</a:t>
            </a:r>
            <a:r>
              <a:rPr spc="-275" dirty="0"/>
              <a:t> </a:t>
            </a:r>
            <a:r>
              <a:rPr spc="-2115" dirty="0"/>
              <a:t>W</a:t>
            </a:r>
            <a:r>
              <a:rPr spc="-270" dirty="0"/>
              <a:t> </a:t>
            </a:r>
            <a:r>
              <a:rPr spc="-1545" dirty="0"/>
              <a:t>WESOŁEJ</a:t>
            </a:r>
          </a:p>
        </p:txBody>
      </p:sp>
      <p:sp>
        <p:nvSpPr>
          <p:cNvPr id="17" name="object 17"/>
          <p:cNvSpPr/>
          <p:nvPr/>
        </p:nvSpPr>
        <p:spPr>
          <a:xfrm>
            <a:off x="1006784" y="1026798"/>
            <a:ext cx="188595" cy="276225"/>
          </a:xfrm>
          <a:custGeom>
            <a:avLst/>
            <a:gdLst/>
            <a:ahLst/>
            <a:cxnLst/>
            <a:rect l="l" t="t" r="r" b="b"/>
            <a:pathLst>
              <a:path w="188594" h="276225">
                <a:moveTo>
                  <a:pt x="102991" y="275870"/>
                </a:moveTo>
                <a:lnTo>
                  <a:pt x="24108" y="110966"/>
                </a:lnTo>
                <a:lnTo>
                  <a:pt x="0" y="27545"/>
                </a:lnTo>
                <a:lnTo>
                  <a:pt x="32631" y="0"/>
                </a:lnTo>
                <a:lnTo>
                  <a:pt x="123970" y="2722"/>
                </a:lnTo>
                <a:lnTo>
                  <a:pt x="188436" y="50604"/>
                </a:lnTo>
                <a:lnTo>
                  <a:pt x="173698" y="143921"/>
                </a:lnTo>
                <a:lnTo>
                  <a:pt x="128850" y="234925"/>
                </a:lnTo>
                <a:lnTo>
                  <a:pt x="102991" y="27587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453" y="1297702"/>
            <a:ext cx="189865" cy="273685"/>
          </a:xfrm>
          <a:custGeom>
            <a:avLst/>
            <a:gdLst/>
            <a:ahLst/>
            <a:cxnLst/>
            <a:rect l="l" t="t" r="r" b="b"/>
            <a:pathLst>
              <a:path w="189865" h="273684">
                <a:moveTo>
                  <a:pt x="118729" y="273146"/>
                </a:moveTo>
                <a:lnTo>
                  <a:pt x="28042" y="261890"/>
                </a:lnTo>
                <a:lnTo>
                  <a:pt x="0" y="229684"/>
                </a:lnTo>
                <a:lnTo>
                  <a:pt x="36564" y="150924"/>
                </a:lnTo>
                <a:lnTo>
                  <a:pt x="139703" y="0"/>
                </a:lnTo>
                <a:lnTo>
                  <a:pt x="159007" y="44413"/>
                </a:lnTo>
                <a:lnTo>
                  <a:pt x="189432" y="141199"/>
                </a:lnTo>
                <a:lnTo>
                  <a:pt x="189748" y="235671"/>
                </a:lnTo>
                <a:lnTo>
                  <a:pt x="118729" y="27314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7206" y="1197528"/>
            <a:ext cx="276225" cy="188595"/>
          </a:xfrm>
          <a:custGeom>
            <a:avLst/>
            <a:gdLst/>
            <a:ahLst/>
            <a:cxnLst/>
            <a:rect l="l" t="t" r="r" b="b"/>
            <a:pathLst>
              <a:path w="276225" h="188594">
                <a:moveTo>
                  <a:pt x="225227" y="188037"/>
                </a:moveTo>
                <a:lnTo>
                  <a:pt x="131914" y="173242"/>
                </a:lnTo>
                <a:lnTo>
                  <a:pt x="40932" y="128109"/>
                </a:lnTo>
                <a:lnTo>
                  <a:pt x="0" y="102078"/>
                </a:lnTo>
                <a:lnTo>
                  <a:pt x="164851" y="23880"/>
                </a:lnTo>
                <a:lnTo>
                  <a:pt x="248255" y="0"/>
                </a:lnTo>
                <a:lnTo>
                  <a:pt x="275818" y="32403"/>
                </a:lnTo>
                <a:lnTo>
                  <a:pt x="273146" y="123062"/>
                </a:lnTo>
                <a:lnTo>
                  <a:pt x="225227" y="1880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024" y="1161197"/>
            <a:ext cx="273685" cy="189865"/>
          </a:xfrm>
          <a:custGeom>
            <a:avLst/>
            <a:gdLst/>
            <a:ahLst/>
            <a:cxnLst/>
            <a:rect l="l" t="t" r="r" b="b"/>
            <a:pathLst>
              <a:path w="273684" h="189865">
                <a:moveTo>
                  <a:pt x="37437" y="189348"/>
                </a:moveTo>
                <a:lnTo>
                  <a:pt x="0" y="117812"/>
                </a:lnTo>
                <a:lnTo>
                  <a:pt x="11205" y="27814"/>
                </a:lnTo>
                <a:lnTo>
                  <a:pt x="43393" y="0"/>
                </a:lnTo>
                <a:lnTo>
                  <a:pt x="122171" y="36336"/>
                </a:lnTo>
                <a:lnTo>
                  <a:pt x="273148" y="138791"/>
                </a:lnTo>
                <a:lnTo>
                  <a:pt x="228721" y="158266"/>
                </a:lnTo>
                <a:lnTo>
                  <a:pt x="131914" y="188976"/>
                </a:lnTo>
                <a:lnTo>
                  <a:pt x="37437" y="1893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844" y="1053672"/>
            <a:ext cx="219796" cy="248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627" y="1298625"/>
            <a:ext cx="264160" cy="202565"/>
          </a:xfrm>
          <a:custGeom>
            <a:avLst/>
            <a:gdLst/>
            <a:ahLst/>
            <a:cxnLst/>
            <a:rect l="l" t="t" r="r" b="b"/>
            <a:pathLst>
              <a:path w="264159" h="202565">
                <a:moveTo>
                  <a:pt x="132829" y="202137"/>
                </a:moveTo>
                <a:lnTo>
                  <a:pt x="56018" y="178311"/>
                </a:lnTo>
                <a:lnTo>
                  <a:pt x="0" y="106394"/>
                </a:lnTo>
                <a:lnTo>
                  <a:pt x="2991" y="63848"/>
                </a:lnTo>
                <a:lnTo>
                  <a:pt x="84491" y="33955"/>
                </a:lnTo>
                <a:lnTo>
                  <a:pt x="263997" y="0"/>
                </a:lnTo>
                <a:lnTo>
                  <a:pt x="246272" y="45090"/>
                </a:lnTo>
                <a:lnTo>
                  <a:pt x="199398" y="135099"/>
                </a:lnTo>
                <a:lnTo>
                  <a:pt x="132829" y="2021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040" y="1298272"/>
            <a:ext cx="248195" cy="219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119" y="1038057"/>
            <a:ext cx="202565" cy="264160"/>
          </a:xfrm>
          <a:custGeom>
            <a:avLst/>
            <a:gdLst/>
            <a:ahLst/>
            <a:cxnLst/>
            <a:rect l="l" t="t" r="r" b="b"/>
            <a:pathLst>
              <a:path w="202565" h="264159">
                <a:moveTo>
                  <a:pt x="202165" y="263996"/>
                </a:moveTo>
                <a:lnTo>
                  <a:pt x="157065" y="246278"/>
                </a:lnTo>
                <a:lnTo>
                  <a:pt x="67040" y="199416"/>
                </a:lnTo>
                <a:lnTo>
                  <a:pt x="0" y="132850"/>
                </a:lnTo>
                <a:lnTo>
                  <a:pt x="23852" y="56016"/>
                </a:lnTo>
                <a:lnTo>
                  <a:pt x="95768" y="0"/>
                </a:lnTo>
                <a:lnTo>
                  <a:pt x="138314" y="2992"/>
                </a:lnTo>
                <a:lnTo>
                  <a:pt x="168207" y="84491"/>
                </a:lnTo>
                <a:lnTo>
                  <a:pt x="202165" y="2639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1417" y="1236614"/>
            <a:ext cx="118653" cy="118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02" y="1502743"/>
            <a:ext cx="218440" cy="320040"/>
          </a:xfrm>
          <a:custGeom>
            <a:avLst/>
            <a:gdLst/>
            <a:ahLst/>
            <a:cxnLst/>
            <a:rect l="l" t="t" r="r" b="b"/>
            <a:pathLst>
              <a:path w="218440" h="320039">
                <a:moveTo>
                  <a:pt x="119252" y="319427"/>
                </a:moveTo>
                <a:lnTo>
                  <a:pt x="27915" y="128487"/>
                </a:lnTo>
                <a:lnTo>
                  <a:pt x="0" y="31894"/>
                </a:lnTo>
                <a:lnTo>
                  <a:pt x="37783" y="0"/>
                </a:lnTo>
                <a:lnTo>
                  <a:pt x="143546" y="3153"/>
                </a:lnTo>
                <a:lnTo>
                  <a:pt x="218189" y="58594"/>
                </a:lnTo>
                <a:lnTo>
                  <a:pt x="201123" y="166644"/>
                </a:lnTo>
                <a:lnTo>
                  <a:pt x="149195" y="272017"/>
                </a:lnTo>
                <a:lnTo>
                  <a:pt x="119252" y="3194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35" y="1816421"/>
            <a:ext cx="219710" cy="316865"/>
          </a:xfrm>
          <a:custGeom>
            <a:avLst/>
            <a:gdLst/>
            <a:ahLst/>
            <a:cxnLst/>
            <a:rect l="l" t="t" r="r" b="b"/>
            <a:pathLst>
              <a:path w="219710" h="316864">
                <a:moveTo>
                  <a:pt x="137470" y="316276"/>
                </a:moveTo>
                <a:lnTo>
                  <a:pt x="32470" y="303240"/>
                </a:lnTo>
                <a:lnTo>
                  <a:pt x="0" y="265950"/>
                </a:lnTo>
                <a:lnTo>
                  <a:pt x="42338" y="174753"/>
                </a:lnTo>
                <a:lnTo>
                  <a:pt x="161762" y="0"/>
                </a:lnTo>
                <a:lnTo>
                  <a:pt x="184113" y="51426"/>
                </a:lnTo>
                <a:lnTo>
                  <a:pt x="219341" y="163493"/>
                </a:lnTo>
                <a:lnTo>
                  <a:pt x="219707" y="272882"/>
                </a:lnTo>
                <a:lnTo>
                  <a:pt x="137470" y="31627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180" y="1700431"/>
            <a:ext cx="319405" cy="217804"/>
          </a:xfrm>
          <a:custGeom>
            <a:avLst/>
            <a:gdLst/>
            <a:ahLst/>
            <a:cxnLst/>
            <a:rect l="l" t="t" r="r" b="b"/>
            <a:pathLst>
              <a:path w="319405" h="217805">
                <a:moveTo>
                  <a:pt x="260788" y="217727"/>
                </a:moveTo>
                <a:lnTo>
                  <a:pt x="152743" y="200595"/>
                </a:lnTo>
                <a:lnTo>
                  <a:pt x="47394" y="148336"/>
                </a:lnTo>
                <a:lnTo>
                  <a:pt x="0" y="118196"/>
                </a:lnTo>
                <a:lnTo>
                  <a:pt x="190880" y="27651"/>
                </a:lnTo>
                <a:lnTo>
                  <a:pt x="287453" y="0"/>
                </a:lnTo>
                <a:lnTo>
                  <a:pt x="319368" y="37519"/>
                </a:lnTo>
                <a:lnTo>
                  <a:pt x="316277" y="142487"/>
                </a:lnTo>
                <a:lnTo>
                  <a:pt x="260788" y="2177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687468"/>
            <a:ext cx="202931" cy="189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918" y="1533860"/>
            <a:ext cx="254635" cy="287655"/>
          </a:xfrm>
          <a:custGeom>
            <a:avLst/>
            <a:gdLst/>
            <a:ahLst/>
            <a:cxnLst/>
            <a:rect l="l" t="t" r="r" b="b"/>
            <a:pathLst>
              <a:path w="254634" h="287655">
                <a:moveTo>
                  <a:pt x="0" y="287383"/>
                </a:moveTo>
                <a:lnTo>
                  <a:pt x="70597" y="87976"/>
                </a:lnTo>
                <a:lnTo>
                  <a:pt x="119215" y="0"/>
                </a:lnTo>
                <a:lnTo>
                  <a:pt x="168429" y="4099"/>
                </a:lnTo>
                <a:lnTo>
                  <a:pt x="240817" y="80917"/>
                </a:lnTo>
                <a:lnTo>
                  <a:pt x="254500" y="173026"/>
                </a:lnTo>
                <a:lnTo>
                  <a:pt x="166018" y="237349"/>
                </a:lnTo>
                <a:lnTo>
                  <a:pt x="54731" y="275073"/>
                </a:lnTo>
                <a:lnTo>
                  <a:pt x="0" y="28738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817490"/>
            <a:ext cx="202297" cy="234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146" y="1817080"/>
            <a:ext cx="287655" cy="254635"/>
          </a:xfrm>
          <a:custGeom>
            <a:avLst/>
            <a:gdLst/>
            <a:ahLst/>
            <a:cxnLst/>
            <a:rect l="l" t="t" r="r" b="b"/>
            <a:pathLst>
              <a:path w="287655" h="254635">
                <a:moveTo>
                  <a:pt x="114326" y="254527"/>
                </a:moveTo>
                <a:lnTo>
                  <a:pt x="50006" y="166042"/>
                </a:lnTo>
                <a:lnTo>
                  <a:pt x="12300" y="54740"/>
                </a:lnTo>
                <a:lnTo>
                  <a:pt x="0" y="0"/>
                </a:lnTo>
                <a:lnTo>
                  <a:pt x="199406" y="70596"/>
                </a:lnTo>
                <a:lnTo>
                  <a:pt x="287383" y="119214"/>
                </a:lnTo>
                <a:lnTo>
                  <a:pt x="283284" y="168429"/>
                </a:lnTo>
                <a:lnTo>
                  <a:pt x="206467" y="240819"/>
                </a:lnTo>
                <a:lnTo>
                  <a:pt x="114326" y="2545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15780"/>
            <a:ext cx="201930" cy="306070"/>
          </a:xfrm>
          <a:custGeom>
            <a:avLst/>
            <a:gdLst/>
            <a:ahLst/>
            <a:cxnLst/>
            <a:rect l="l" t="t" r="r" b="b"/>
            <a:pathLst>
              <a:path w="201930" h="306069">
                <a:moveTo>
                  <a:pt x="201901" y="305678"/>
                </a:moveTo>
                <a:lnTo>
                  <a:pt x="149681" y="285163"/>
                </a:lnTo>
                <a:lnTo>
                  <a:pt x="45442" y="230902"/>
                </a:lnTo>
                <a:lnTo>
                  <a:pt x="0" y="185781"/>
                </a:lnTo>
                <a:lnTo>
                  <a:pt x="0" y="61305"/>
                </a:lnTo>
                <a:lnTo>
                  <a:pt x="78705" y="0"/>
                </a:lnTo>
                <a:lnTo>
                  <a:pt x="127969" y="3464"/>
                </a:lnTo>
                <a:lnTo>
                  <a:pt x="162582" y="97832"/>
                </a:lnTo>
                <a:lnTo>
                  <a:pt x="201901" y="305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084" y="1746189"/>
            <a:ext cx="136384" cy="13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61741" y="6036018"/>
            <a:ext cx="281305" cy="411480"/>
          </a:xfrm>
          <a:custGeom>
            <a:avLst/>
            <a:gdLst/>
            <a:ahLst/>
            <a:cxnLst/>
            <a:rect l="l" t="t" r="r" b="b"/>
            <a:pathLst>
              <a:path w="281304" h="411479">
                <a:moveTo>
                  <a:pt x="153583" y="411385"/>
                </a:moveTo>
                <a:lnTo>
                  <a:pt x="35951" y="165476"/>
                </a:lnTo>
                <a:lnTo>
                  <a:pt x="0" y="41076"/>
                </a:lnTo>
                <a:lnTo>
                  <a:pt x="48660" y="0"/>
                </a:lnTo>
                <a:lnTo>
                  <a:pt x="184869" y="4060"/>
                </a:lnTo>
                <a:lnTo>
                  <a:pt x="281002" y="75462"/>
                </a:lnTo>
                <a:lnTo>
                  <a:pt x="259023" y="214619"/>
                </a:lnTo>
                <a:lnTo>
                  <a:pt x="192146" y="350327"/>
                </a:lnTo>
                <a:lnTo>
                  <a:pt x="153583" y="41138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07563" y="6439999"/>
            <a:ext cx="283210" cy="407670"/>
          </a:xfrm>
          <a:custGeom>
            <a:avLst/>
            <a:gdLst/>
            <a:ahLst/>
            <a:cxnLst/>
            <a:rect l="l" t="t" r="r" b="b"/>
            <a:pathLst>
              <a:path w="283209" h="407670">
                <a:moveTo>
                  <a:pt x="177052" y="407323"/>
                </a:moveTo>
                <a:lnTo>
                  <a:pt x="41817" y="390538"/>
                </a:lnTo>
                <a:lnTo>
                  <a:pt x="0" y="342512"/>
                </a:lnTo>
                <a:lnTo>
                  <a:pt x="54526" y="225062"/>
                </a:lnTo>
                <a:lnTo>
                  <a:pt x="208330" y="0"/>
                </a:lnTo>
                <a:lnTo>
                  <a:pt x="237116" y="66231"/>
                </a:lnTo>
                <a:lnTo>
                  <a:pt x="282486" y="210560"/>
                </a:lnTo>
                <a:lnTo>
                  <a:pt x="282957" y="351440"/>
                </a:lnTo>
                <a:lnTo>
                  <a:pt x="177052" y="40732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1493" y="6290616"/>
            <a:ext cx="411480" cy="280670"/>
          </a:xfrm>
          <a:custGeom>
            <a:avLst/>
            <a:gdLst/>
            <a:ahLst/>
            <a:cxnLst/>
            <a:rect l="l" t="t" r="r" b="b"/>
            <a:pathLst>
              <a:path w="411479" h="280670">
                <a:moveTo>
                  <a:pt x="335865" y="280407"/>
                </a:moveTo>
                <a:lnTo>
                  <a:pt x="196715" y="258343"/>
                </a:lnTo>
                <a:lnTo>
                  <a:pt x="61039" y="191040"/>
                </a:lnTo>
                <a:lnTo>
                  <a:pt x="0" y="152222"/>
                </a:lnTo>
                <a:lnTo>
                  <a:pt x="245831" y="35611"/>
                </a:lnTo>
                <a:lnTo>
                  <a:pt x="370206" y="0"/>
                </a:lnTo>
                <a:lnTo>
                  <a:pt x="411309" y="48320"/>
                </a:lnTo>
                <a:lnTo>
                  <a:pt x="407328" y="183507"/>
                </a:lnTo>
                <a:lnTo>
                  <a:pt x="335865" y="28040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1579" y="6236438"/>
            <a:ext cx="407670" cy="282575"/>
          </a:xfrm>
          <a:custGeom>
            <a:avLst/>
            <a:gdLst/>
            <a:ahLst/>
            <a:cxnLst/>
            <a:rect l="l" t="t" r="r" b="b"/>
            <a:pathLst>
              <a:path w="407670" h="282575">
                <a:moveTo>
                  <a:pt x="55821" y="282362"/>
                </a:moveTo>
                <a:lnTo>
                  <a:pt x="0" y="175686"/>
                </a:lnTo>
                <a:lnTo>
                  <a:pt x="16704" y="41477"/>
                </a:lnTo>
                <a:lnTo>
                  <a:pt x="64703" y="0"/>
                </a:lnTo>
                <a:lnTo>
                  <a:pt x="182180" y="54186"/>
                </a:lnTo>
                <a:lnTo>
                  <a:pt x="407321" y="206969"/>
                </a:lnTo>
                <a:lnTo>
                  <a:pt x="341070" y="236011"/>
                </a:lnTo>
                <a:lnTo>
                  <a:pt x="196708" y="281806"/>
                </a:lnTo>
                <a:lnTo>
                  <a:pt x="55821" y="28236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12444" y="6076093"/>
            <a:ext cx="328295" cy="370205"/>
          </a:xfrm>
          <a:custGeom>
            <a:avLst/>
            <a:gdLst/>
            <a:ahLst/>
            <a:cxnLst/>
            <a:rect l="l" t="t" r="r" b="b"/>
            <a:pathLst>
              <a:path w="328295" h="370204">
                <a:moveTo>
                  <a:pt x="0" y="370116"/>
                </a:moveTo>
                <a:lnTo>
                  <a:pt x="90921" y="113302"/>
                </a:lnTo>
                <a:lnTo>
                  <a:pt x="153535" y="0"/>
                </a:lnTo>
                <a:lnTo>
                  <a:pt x="216917" y="5279"/>
                </a:lnTo>
                <a:lnTo>
                  <a:pt x="310145" y="104212"/>
                </a:lnTo>
                <a:lnTo>
                  <a:pt x="327767" y="222838"/>
                </a:lnTo>
                <a:lnTo>
                  <a:pt x="213812" y="305678"/>
                </a:lnTo>
                <a:lnTo>
                  <a:pt x="70487" y="354262"/>
                </a:lnTo>
                <a:lnTo>
                  <a:pt x="0" y="37011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24402" y="6441375"/>
            <a:ext cx="393700" cy="301625"/>
          </a:xfrm>
          <a:custGeom>
            <a:avLst/>
            <a:gdLst/>
            <a:ahLst/>
            <a:cxnLst/>
            <a:rect l="l" t="t" r="r" b="b"/>
            <a:pathLst>
              <a:path w="393700" h="301625">
                <a:moveTo>
                  <a:pt x="198079" y="301433"/>
                </a:moveTo>
                <a:lnTo>
                  <a:pt x="83536" y="265902"/>
                </a:lnTo>
                <a:lnTo>
                  <a:pt x="0" y="158658"/>
                </a:lnTo>
                <a:lnTo>
                  <a:pt x="4461" y="95212"/>
                </a:lnTo>
                <a:lnTo>
                  <a:pt x="125996" y="50636"/>
                </a:lnTo>
                <a:lnTo>
                  <a:pt x="393681" y="0"/>
                </a:lnTo>
                <a:lnTo>
                  <a:pt x="367248" y="67239"/>
                </a:lnTo>
                <a:lnTo>
                  <a:pt x="297348" y="201464"/>
                </a:lnTo>
                <a:lnTo>
                  <a:pt x="198079" y="3014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12737" y="6440847"/>
            <a:ext cx="370205" cy="328295"/>
          </a:xfrm>
          <a:custGeom>
            <a:avLst/>
            <a:gdLst/>
            <a:ahLst/>
            <a:cxnLst/>
            <a:rect l="l" t="t" r="r" b="b"/>
            <a:pathLst>
              <a:path w="370204" h="328295">
                <a:moveTo>
                  <a:pt x="147239" y="327802"/>
                </a:moveTo>
                <a:lnTo>
                  <a:pt x="64403" y="213842"/>
                </a:lnTo>
                <a:lnTo>
                  <a:pt x="15841" y="70499"/>
                </a:lnTo>
                <a:lnTo>
                  <a:pt x="0" y="0"/>
                </a:lnTo>
                <a:lnTo>
                  <a:pt x="256812" y="90920"/>
                </a:lnTo>
                <a:lnTo>
                  <a:pt x="370115" y="153533"/>
                </a:lnTo>
                <a:lnTo>
                  <a:pt x="364837" y="216917"/>
                </a:lnTo>
                <a:lnTo>
                  <a:pt x="265906" y="310147"/>
                </a:lnTo>
                <a:lnTo>
                  <a:pt x="147239" y="32780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16100" y="6052809"/>
            <a:ext cx="301625" cy="393700"/>
          </a:xfrm>
          <a:custGeom>
            <a:avLst/>
            <a:gdLst/>
            <a:ahLst/>
            <a:cxnLst/>
            <a:rect l="l" t="t" r="r" b="b"/>
            <a:pathLst>
              <a:path w="301625" h="393700">
                <a:moveTo>
                  <a:pt x="301474" y="393678"/>
                </a:moveTo>
                <a:lnTo>
                  <a:pt x="234220" y="367257"/>
                </a:lnTo>
                <a:lnTo>
                  <a:pt x="99973" y="297376"/>
                </a:lnTo>
                <a:lnTo>
                  <a:pt x="0" y="198109"/>
                </a:lnTo>
                <a:lnTo>
                  <a:pt x="35569" y="83533"/>
                </a:lnTo>
                <a:lnTo>
                  <a:pt x="142812" y="0"/>
                </a:lnTo>
                <a:lnTo>
                  <a:pt x="206258" y="4462"/>
                </a:lnTo>
                <a:lnTo>
                  <a:pt x="250835" y="125996"/>
                </a:lnTo>
                <a:lnTo>
                  <a:pt x="301474" y="393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8945" y="6349549"/>
            <a:ext cx="175647" cy="175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17571" y="5827335"/>
            <a:ext cx="195580" cy="285750"/>
          </a:xfrm>
          <a:custGeom>
            <a:avLst/>
            <a:gdLst/>
            <a:ahLst/>
            <a:cxnLst/>
            <a:rect l="l" t="t" r="r" b="b"/>
            <a:pathLst>
              <a:path w="195580" h="285750">
                <a:moveTo>
                  <a:pt x="106605" y="285549"/>
                </a:moveTo>
                <a:lnTo>
                  <a:pt x="24954" y="114860"/>
                </a:lnTo>
                <a:lnTo>
                  <a:pt x="0" y="28512"/>
                </a:lnTo>
                <a:lnTo>
                  <a:pt x="33776" y="0"/>
                </a:lnTo>
                <a:lnTo>
                  <a:pt x="128319" y="2817"/>
                </a:lnTo>
                <a:lnTo>
                  <a:pt x="195048" y="52379"/>
                </a:lnTo>
                <a:lnTo>
                  <a:pt x="179792" y="148970"/>
                </a:lnTo>
                <a:lnTo>
                  <a:pt x="133371" y="243168"/>
                </a:lnTo>
                <a:lnTo>
                  <a:pt x="106605" y="285549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9965" y="6107745"/>
            <a:ext cx="196850" cy="283210"/>
          </a:xfrm>
          <a:custGeom>
            <a:avLst/>
            <a:gdLst/>
            <a:ahLst/>
            <a:cxnLst/>
            <a:rect l="l" t="t" r="r" b="b"/>
            <a:pathLst>
              <a:path w="196850" h="283210">
                <a:moveTo>
                  <a:pt x="122899" y="282728"/>
                </a:moveTo>
                <a:lnTo>
                  <a:pt x="29026" y="271079"/>
                </a:lnTo>
                <a:lnTo>
                  <a:pt x="0" y="237744"/>
                </a:lnTo>
                <a:lnTo>
                  <a:pt x="37847" y="156219"/>
                </a:lnTo>
                <a:lnTo>
                  <a:pt x="144605" y="0"/>
                </a:lnTo>
                <a:lnTo>
                  <a:pt x="164586" y="45972"/>
                </a:lnTo>
                <a:lnTo>
                  <a:pt x="196078" y="146153"/>
                </a:lnTo>
                <a:lnTo>
                  <a:pt x="196405" y="243941"/>
                </a:lnTo>
                <a:lnTo>
                  <a:pt x="122899" y="28272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21517" y="6004056"/>
            <a:ext cx="285750" cy="194945"/>
          </a:xfrm>
          <a:custGeom>
            <a:avLst/>
            <a:gdLst/>
            <a:ahLst/>
            <a:cxnLst/>
            <a:rect l="l" t="t" r="r" b="b"/>
            <a:pathLst>
              <a:path w="285750" h="194945">
                <a:moveTo>
                  <a:pt x="233130" y="194635"/>
                </a:moveTo>
                <a:lnTo>
                  <a:pt x="136543" y="179320"/>
                </a:lnTo>
                <a:lnTo>
                  <a:pt x="42368" y="132604"/>
                </a:lnTo>
                <a:lnTo>
                  <a:pt x="0" y="105660"/>
                </a:lnTo>
                <a:lnTo>
                  <a:pt x="170636" y="24718"/>
                </a:lnTo>
                <a:lnTo>
                  <a:pt x="256966" y="0"/>
                </a:lnTo>
                <a:lnTo>
                  <a:pt x="285496" y="33540"/>
                </a:lnTo>
                <a:lnTo>
                  <a:pt x="282733" y="127375"/>
                </a:lnTo>
                <a:lnTo>
                  <a:pt x="233130" y="19463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43929" y="5966450"/>
            <a:ext cx="283210" cy="196215"/>
          </a:xfrm>
          <a:custGeom>
            <a:avLst/>
            <a:gdLst/>
            <a:ahLst/>
            <a:cxnLst/>
            <a:rect l="l" t="t" r="r" b="b"/>
            <a:pathLst>
              <a:path w="283210" h="196214">
                <a:moveTo>
                  <a:pt x="38746" y="195992"/>
                </a:moveTo>
                <a:lnTo>
                  <a:pt x="0" y="121946"/>
                </a:lnTo>
                <a:lnTo>
                  <a:pt x="11594" y="28790"/>
                </a:lnTo>
                <a:lnTo>
                  <a:pt x="44912" y="0"/>
                </a:lnTo>
                <a:lnTo>
                  <a:pt x="126454" y="37611"/>
                </a:lnTo>
                <a:lnTo>
                  <a:pt x="282728" y="143661"/>
                </a:lnTo>
                <a:lnTo>
                  <a:pt x="236743" y="163819"/>
                </a:lnTo>
                <a:lnTo>
                  <a:pt x="136539" y="195606"/>
                </a:lnTo>
                <a:lnTo>
                  <a:pt x="38746" y="19599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22177" y="5855152"/>
            <a:ext cx="227965" cy="257175"/>
          </a:xfrm>
          <a:custGeom>
            <a:avLst/>
            <a:gdLst/>
            <a:ahLst/>
            <a:cxnLst/>
            <a:rect l="l" t="t" r="r" b="b"/>
            <a:pathLst>
              <a:path w="227964" h="257175">
                <a:moveTo>
                  <a:pt x="0" y="256904"/>
                </a:moveTo>
                <a:lnTo>
                  <a:pt x="63110" y="78645"/>
                </a:lnTo>
                <a:lnTo>
                  <a:pt x="106571" y="0"/>
                </a:lnTo>
                <a:lnTo>
                  <a:pt x="150566" y="3664"/>
                </a:lnTo>
                <a:lnTo>
                  <a:pt x="215277" y="72335"/>
                </a:lnTo>
                <a:lnTo>
                  <a:pt x="227509" y="154676"/>
                </a:lnTo>
                <a:lnTo>
                  <a:pt x="148411" y="212176"/>
                </a:lnTo>
                <a:lnTo>
                  <a:pt x="48926" y="245899"/>
                </a:lnTo>
                <a:lnTo>
                  <a:pt x="0" y="256904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2830" y="6108700"/>
            <a:ext cx="273685" cy="209550"/>
          </a:xfrm>
          <a:custGeom>
            <a:avLst/>
            <a:gdLst/>
            <a:ahLst/>
            <a:cxnLst/>
            <a:rect l="l" t="t" r="r" b="b"/>
            <a:pathLst>
              <a:path w="273685" h="209550">
                <a:moveTo>
                  <a:pt x="137490" y="209229"/>
                </a:moveTo>
                <a:lnTo>
                  <a:pt x="57983" y="184567"/>
                </a:lnTo>
                <a:lnTo>
                  <a:pt x="0" y="110127"/>
                </a:lnTo>
                <a:lnTo>
                  <a:pt x="3096" y="66088"/>
                </a:lnTo>
                <a:lnTo>
                  <a:pt x="87456" y="35147"/>
                </a:lnTo>
                <a:lnTo>
                  <a:pt x="273260" y="0"/>
                </a:lnTo>
                <a:lnTo>
                  <a:pt x="254913" y="46672"/>
                </a:lnTo>
                <a:lnTo>
                  <a:pt x="206394" y="139840"/>
                </a:lnTo>
                <a:lnTo>
                  <a:pt x="137490" y="209229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22380" y="6108334"/>
            <a:ext cx="257175" cy="227965"/>
          </a:xfrm>
          <a:custGeom>
            <a:avLst/>
            <a:gdLst/>
            <a:ahLst/>
            <a:cxnLst/>
            <a:rect l="l" t="t" r="r" b="b"/>
            <a:pathLst>
              <a:path w="257175" h="227964">
                <a:moveTo>
                  <a:pt x="102201" y="227533"/>
                </a:moveTo>
                <a:lnTo>
                  <a:pt x="44703" y="148432"/>
                </a:lnTo>
                <a:lnTo>
                  <a:pt x="10995" y="48934"/>
                </a:lnTo>
                <a:lnTo>
                  <a:pt x="0" y="0"/>
                </a:lnTo>
                <a:lnTo>
                  <a:pt x="178258" y="63109"/>
                </a:lnTo>
                <a:lnTo>
                  <a:pt x="256903" y="106570"/>
                </a:lnTo>
                <a:lnTo>
                  <a:pt x="253239" y="150566"/>
                </a:lnTo>
                <a:lnTo>
                  <a:pt x="184570" y="215278"/>
                </a:lnTo>
                <a:lnTo>
                  <a:pt x="102201" y="2275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16479" y="5838990"/>
            <a:ext cx="209550" cy="273685"/>
          </a:xfrm>
          <a:custGeom>
            <a:avLst/>
            <a:gdLst/>
            <a:ahLst/>
            <a:cxnLst/>
            <a:rect l="l" t="t" r="r" b="b"/>
            <a:pathLst>
              <a:path w="209550" h="273685">
                <a:moveTo>
                  <a:pt x="209258" y="273258"/>
                </a:moveTo>
                <a:lnTo>
                  <a:pt x="162576" y="254919"/>
                </a:lnTo>
                <a:lnTo>
                  <a:pt x="69393" y="206413"/>
                </a:lnTo>
                <a:lnTo>
                  <a:pt x="0" y="137511"/>
                </a:lnTo>
                <a:lnTo>
                  <a:pt x="24689" y="57981"/>
                </a:lnTo>
                <a:lnTo>
                  <a:pt x="99128" y="0"/>
                </a:lnTo>
                <a:lnTo>
                  <a:pt x="143167" y="3097"/>
                </a:lnTo>
                <a:lnTo>
                  <a:pt x="174109" y="87456"/>
                </a:lnTo>
                <a:lnTo>
                  <a:pt x="209258" y="27325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3770" y="6044514"/>
            <a:ext cx="122816" cy="122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4378" y="6734940"/>
            <a:ext cx="496427" cy="4964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400" y="3133725"/>
            <a:ext cx="4419600" cy="33432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10150" y="2628900"/>
            <a:ext cx="4533900" cy="34004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196" y="0"/>
            <a:ext cx="7732404" cy="2313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361" y="0"/>
            <a:ext cx="241300" cy="1075055"/>
          </a:xfrm>
          <a:custGeom>
            <a:avLst/>
            <a:gdLst/>
            <a:ahLst/>
            <a:cxnLst/>
            <a:rect l="l" t="t" r="r" b="b"/>
            <a:pathLst>
              <a:path w="241300" h="1075055">
                <a:moveTo>
                  <a:pt x="30581" y="1074901"/>
                </a:moveTo>
                <a:lnTo>
                  <a:pt x="23848" y="1074901"/>
                </a:lnTo>
                <a:lnTo>
                  <a:pt x="19359" y="1072655"/>
                </a:lnTo>
                <a:lnTo>
                  <a:pt x="12625" y="1070409"/>
                </a:lnTo>
                <a:lnTo>
                  <a:pt x="4313" y="1061846"/>
                </a:lnTo>
                <a:lnTo>
                  <a:pt x="0" y="1050757"/>
                </a:lnTo>
                <a:lnTo>
                  <a:pt x="315" y="1038825"/>
                </a:lnTo>
                <a:lnTo>
                  <a:pt x="5891" y="1027736"/>
                </a:lnTo>
                <a:lnTo>
                  <a:pt x="25894" y="997303"/>
                </a:lnTo>
                <a:lnTo>
                  <a:pt x="44463" y="965262"/>
                </a:lnTo>
                <a:lnTo>
                  <a:pt x="77461" y="896575"/>
                </a:lnTo>
                <a:lnTo>
                  <a:pt x="91972" y="860035"/>
                </a:lnTo>
                <a:lnTo>
                  <a:pt x="105210" y="822103"/>
                </a:lnTo>
                <a:lnTo>
                  <a:pt x="117216" y="782833"/>
                </a:lnTo>
                <a:lnTo>
                  <a:pt x="128031" y="742278"/>
                </a:lnTo>
                <a:lnTo>
                  <a:pt x="137694" y="700492"/>
                </a:lnTo>
                <a:lnTo>
                  <a:pt x="146245" y="657529"/>
                </a:lnTo>
                <a:lnTo>
                  <a:pt x="153726" y="613443"/>
                </a:lnTo>
                <a:lnTo>
                  <a:pt x="160175" y="568287"/>
                </a:lnTo>
                <a:lnTo>
                  <a:pt x="165634" y="522115"/>
                </a:lnTo>
                <a:lnTo>
                  <a:pt x="170143" y="474982"/>
                </a:lnTo>
                <a:lnTo>
                  <a:pt x="173742" y="426940"/>
                </a:lnTo>
                <a:lnTo>
                  <a:pt x="176471" y="378044"/>
                </a:lnTo>
                <a:lnTo>
                  <a:pt x="178371" y="328347"/>
                </a:lnTo>
                <a:lnTo>
                  <a:pt x="179481" y="277903"/>
                </a:lnTo>
                <a:lnTo>
                  <a:pt x="179723" y="209007"/>
                </a:lnTo>
                <a:lnTo>
                  <a:pt x="179494" y="174991"/>
                </a:lnTo>
                <a:lnTo>
                  <a:pt x="178478" y="122630"/>
                </a:lnTo>
                <a:lnTo>
                  <a:pt x="176833" y="69737"/>
                </a:lnTo>
                <a:lnTo>
                  <a:pt x="174601" y="16366"/>
                </a:lnTo>
                <a:lnTo>
                  <a:pt x="173755" y="0"/>
                </a:lnTo>
                <a:lnTo>
                  <a:pt x="235302" y="0"/>
                </a:lnTo>
                <a:lnTo>
                  <a:pt x="237598" y="52529"/>
                </a:lnTo>
                <a:lnTo>
                  <a:pt x="239350" y="105173"/>
                </a:lnTo>
                <a:lnTo>
                  <a:pt x="240499" y="157348"/>
                </a:lnTo>
                <a:lnTo>
                  <a:pt x="241005" y="209007"/>
                </a:lnTo>
                <a:lnTo>
                  <a:pt x="240830" y="260101"/>
                </a:lnTo>
                <a:lnTo>
                  <a:pt x="239938" y="310581"/>
                </a:lnTo>
                <a:lnTo>
                  <a:pt x="238288" y="360400"/>
                </a:lnTo>
                <a:lnTo>
                  <a:pt x="235844" y="409509"/>
                </a:lnTo>
                <a:lnTo>
                  <a:pt x="232567" y="457859"/>
                </a:lnTo>
                <a:lnTo>
                  <a:pt x="228418" y="505402"/>
                </a:lnTo>
                <a:lnTo>
                  <a:pt x="223361" y="552089"/>
                </a:lnTo>
                <a:lnTo>
                  <a:pt x="217356" y="597873"/>
                </a:lnTo>
                <a:lnTo>
                  <a:pt x="210365" y="642705"/>
                </a:lnTo>
                <a:lnTo>
                  <a:pt x="202351" y="686537"/>
                </a:lnTo>
                <a:lnTo>
                  <a:pt x="193275" y="729319"/>
                </a:lnTo>
                <a:lnTo>
                  <a:pt x="183099" y="771005"/>
                </a:lnTo>
                <a:lnTo>
                  <a:pt x="171785" y="811544"/>
                </a:lnTo>
                <a:lnTo>
                  <a:pt x="159294" y="850890"/>
                </a:lnTo>
                <a:lnTo>
                  <a:pt x="145590" y="888993"/>
                </a:lnTo>
                <a:lnTo>
                  <a:pt x="130632" y="925806"/>
                </a:lnTo>
                <a:lnTo>
                  <a:pt x="114384" y="961279"/>
                </a:lnTo>
                <a:lnTo>
                  <a:pt x="96808" y="995364"/>
                </a:lnTo>
                <a:lnTo>
                  <a:pt x="57515" y="1059179"/>
                </a:lnTo>
                <a:lnTo>
                  <a:pt x="38577" y="1074024"/>
                </a:lnTo>
                <a:lnTo>
                  <a:pt x="30581" y="107490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406" y="0"/>
            <a:ext cx="747395" cy="677545"/>
          </a:xfrm>
          <a:custGeom>
            <a:avLst/>
            <a:gdLst/>
            <a:ahLst/>
            <a:cxnLst/>
            <a:rect l="l" t="t" r="r" b="b"/>
            <a:pathLst>
              <a:path w="747394" h="677545">
                <a:moveTo>
                  <a:pt x="715571" y="677364"/>
                </a:moveTo>
                <a:lnTo>
                  <a:pt x="711082" y="677364"/>
                </a:lnTo>
                <a:lnTo>
                  <a:pt x="704348" y="675119"/>
                </a:lnTo>
                <a:lnTo>
                  <a:pt x="628200" y="627066"/>
                </a:lnTo>
                <a:lnTo>
                  <a:pt x="560366" y="580377"/>
                </a:lnTo>
                <a:lnTo>
                  <a:pt x="496262" y="532979"/>
                </a:lnTo>
                <a:lnTo>
                  <a:pt x="435789" y="485048"/>
                </a:lnTo>
                <a:lnTo>
                  <a:pt x="378851" y="436758"/>
                </a:lnTo>
                <a:lnTo>
                  <a:pt x="325350" y="388282"/>
                </a:lnTo>
                <a:lnTo>
                  <a:pt x="275189" y="339797"/>
                </a:lnTo>
                <a:lnTo>
                  <a:pt x="228271" y="291477"/>
                </a:lnTo>
                <a:lnTo>
                  <a:pt x="184499" y="243496"/>
                </a:lnTo>
                <a:lnTo>
                  <a:pt x="143775" y="196029"/>
                </a:lnTo>
                <a:lnTo>
                  <a:pt x="106003" y="149250"/>
                </a:lnTo>
                <a:lnTo>
                  <a:pt x="71086" y="103334"/>
                </a:lnTo>
                <a:lnTo>
                  <a:pt x="38925" y="58456"/>
                </a:lnTo>
                <a:lnTo>
                  <a:pt x="9424" y="14791"/>
                </a:lnTo>
                <a:lnTo>
                  <a:pt x="0" y="0"/>
                </a:lnTo>
                <a:lnTo>
                  <a:pt x="76983" y="0"/>
                </a:lnTo>
                <a:lnTo>
                  <a:pt x="78014" y="1572"/>
                </a:lnTo>
                <a:lnTo>
                  <a:pt x="109249" y="46450"/>
                </a:lnTo>
                <a:lnTo>
                  <a:pt x="143312" y="92526"/>
                </a:lnTo>
                <a:lnTo>
                  <a:pt x="180306" y="139601"/>
                </a:lnTo>
                <a:lnTo>
                  <a:pt x="220331" y="187473"/>
                </a:lnTo>
                <a:lnTo>
                  <a:pt x="263486" y="235943"/>
                </a:lnTo>
                <a:lnTo>
                  <a:pt x="309873" y="284811"/>
                </a:lnTo>
                <a:lnTo>
                  <a:pt x="359593" y="333877"/>
                </a:lnTo>
                <a:lnTo>
                  <a:pt x="412746" y="382940"/>
                </a:lnTo>
                <a:lnTo>
                  <a:pt x="469432" y="431801"/>
                </a:lnTo>
                <a:lnTo>
                  <a:pt x="529753" y="480259"/>
                </a:lnTo>
                <a:lnTo>
                  <a:pt x="593809" y="528114"/>
                </a:lnTo>
                <a:lnTo>
                  <a:pt x="661700" y="575166"/>
                </a:lnTo>
                <a:lnTo>
                  <a:pt x="733527" y="621215"/>
                </a:lnTo>
                <a:lnTo>
                  <a:pt x="741874" y="629462"/>
                </a:lnTo>
                <a:lnTo>
                  <a:pt x="746433" y="640025"/>
                </a:lnTo>
                <a:lnTo>
                  <a:pt x="746784" y="651852"/>
                </a:lnTo>
                <a:lnTo>
                  <a:pt x="742505" y="663889"/>
                </a:lnTo>
                <a:lnTo>
                  <a:pt x="737034" y="669784"/>
                </a:lnTo>
                <a:lnTo>
                  <a:pt x="730721" y="673996"/>
                </a:lnTo>
                <a:lnTo>
                  <a:pt x="723567" y="676522"/>
                </a:lnTo>
                <a:lnTo>
                  <a:pt x="715571" y="67736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80" y="1023244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408783" y="860206"/>
                </a:moveTo>
                <a:lnTo>
                  <a:pt x="126219" y="688845"/>
                </a:lnTo>
                <a:lnTo>
                  <a:pt x="0" y="542120"/>
                </a:lnTo>
                <a:lnTo>
                  <a:pt x="1297" y="339387"/>
                </a:lnTo>
                <a:lnTo>
                  <a:pt x="101284" y="0"/>
                </a:lnTo>
                <a:lnTo>
                  <a:pt x="157097" y="30199"/>
                </a:lnTo>
                <a:lnTo>
                  <a:pt x="206502" y="64783"/>
                </a:lnTo>
                <a:lnTo>
                  <a:pt x="249864" y="103218"/>
                </a:lnTo>
                <a:lnTo>
                  <a:pt x="287547" y="144971"/>
                </a:lnTo>
                <a:lnTo>
                  <a:pt x="319915" y="189510"/>
                </a:lnTo>
                <a:lnTo>
                  <a:pt x="347331" y="236301"/>
                </a:lnTo>
                <a:lnTo>
                  <a:pt x="370161" y="284812"/>
                </a:lnTo>
                <a:lnTo>
                  <a:pt x="388768" y="334511"/>
                </a:lnTo>
                <a:lnTo>
                  <a:pt x="403517" y="384864"/>
                </a:lnTo>
                <a:lnTo>
                  <a:pt x="414771" y="435340"/>
                </a:lnTo>
                <a:lnTo>
                  <a:pt x="422895" y="485404"/>
                </a:lnTo>
                <a:lnTo>
                  <a:pt x="428254" y="534524"/>
                </a:lnTo>
                <a:lnTo>
                  <a:pt x="431210" y="582169"/>
                </a:lnTo>
                <a:lnTo>
                  <a:pt x="432128" y="627804"/>
                </a:lnTo>
                <a:lnTo>
                  <a:pt x="431373" y="670897"/>
                </a:lnTo>
                <a:lnTo>
                  <a:pt x="429309" y="710915"/>
                </a:lnTo>
                <a:lnTo>
                  <a:pt x="422708" y="779598"/>
                </a:lnTo>
                <a:lnTo>
                  <a:pt x="415240" y="829589"/>
                </a:lnTo>
                <a:lnTo>
                  <a:pt x="408783" y="86020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2498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09">
                <a:moveTo>
                  <a:pt x="0" y="435292"/>
                </a:moveTo>
                <a:lnTo>
                  <a:pt x="0" y="7464"/>
                </a:lnTo>
                <a:lnTo>
                  <a:pt x="103041" y="0"/>
                </a:lnTo>
                <a:lnTo>
                  <a:pt x="483698" y="65238"/>
                </a:lnTo>
                <a:lnTo>
                  <a:pt x="307889" y="338264"/>
                </a:lnTo>
                <a:lnTo>
                  <a:pt x="50225" y="435261"/>
                </a:lnTo>
                <a:lnTo>
                  <a:pt x="0" y="435292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614" y="606025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5" h="308609">
                <a:moveTo>
                  <a:pt x="298591" y="308114"/>
                </a:moveTo>
                <a:lnTo>
                  <a:pt x="172267" y="287795"/>
                </a:lnTo>
                <a:lnTo>
                  <a:pt x="88869" y="201360"/>
                </a:lnTo>
                <a:lnTo>
                  <a:pt x="0" y="24174"/>
                </a:lnTo>
                <a:lnTo>
                  <a:pt x="68653" y="6769"/>
                </a:lnTo>
                <a:lnTo>
                  <a:pt x="131642" y="0"/>
                </a:lnTo>
                <a:lnTo>
                  <a:pt x="189139" y="2554"/>
                </a:lnTo>
                <a:lnTo>
                  <a:pt x="241321" y="13120"/>
                </a:lnTo>
                <a:lnTo>
                  <a:pt x="288360" y="30384"/>
                </a:lnTo>
                <a:lnTo>
                  <a:pt x="330431" y="53034"/>
                </a:lnTo>
                <a:lnTo>
                  <a:pt x="367708" y="79757"/>
                </a:lnTo>
                <a:lnTo>
                  <a:pt x="400366" y="109240"/>
                </a:lnTo>
                <a:lnTo>
                  <a:pt x="428579" y="140171"/>
                </a:lnTo>
                <a:lnTo>
                  <a:pt x="452521" y="171237"/>
                </a:lnTo>
                <a:lnTo>
                  <a:pt x="488288" y="228523"/>
                </a:lnTo>
                <a:lnTo>
                  <a:pt x="509063" y="270595"/>
                </a:lnTo>
                <a:lnTo>
                  <a:pt x="514264" y="282645"/>
                </a:lnTo>
                <a:lnTo>
                  <a:pt x="516240" y="286953"/>
                </a:lnTo>
                <a:lnTo>
                  <a:pt x="298591" y="30811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60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5" h="441325">
                <a:moveTo>
                  <a:pt x="77580" y="440911"/>
                </a:moveTo>
                <a:lnTo>
                  <a:pt x="0" y="424734"/>
                </a:lnTo>
                <a:lnTo>
                  <a:pt x="0" y="51131"/>
                </a:lnTo>
                <a:lnTo>
                  <a:pt x="2248" y="49411"/>
                </a:lnTo>
                <a:lnTo>
                  <a:pt x="243394" y="8282"/>
                </a:lnTo>
                <a:lnTo>
                  <a:pt x="672238" y="0"/>
                </a:lnTo>
                <a:lnTo>
                  <a:pt x="460552" y="291274"/>
                </a:lnTo>
                <a:lnTo>
                  <a:pt x="291792" y="426734"/>
                </a:lnTo>
                <a:lnTo>
                  <a:pt x="77580" y="44091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026" y="0"/>
            <a:ext cx="606425" cy="297815"/>
          </a:xfrm>
          <a:custGeom>
            <a:avLst/>
            <a:gdLst/>
            <a:ahLst/>
            <a:cxnLst/>
            <a:rect l="l" t="t" r="r" b="b"/>
            <a:pathLst>
              <a:path w="606425" h="297815">
                <a:moveTo>
                  <a:pt x="481449" y="297796"/>
                </a:moveTo>
                <a:lnTo>
                  <a:pt x="312689" y="292532"/>
                </a:lnTo>
                <a:lnTo>
                  <a:pt x="0" y="196727"/>
                </a:lnTo>
                <a:lnTo>
                  <a:pt x="90482" y="27227"/>
                </a:lnTo>
                <a:lnTo>
                  <a:pt x="121480" y="0"/>
                </a:lnTo>
                <a:lnTo>
                  <a:pt x="606293" y="0"/>
                </a:lnTo>
                <a:lnTo>
                  <a:pt x="564356" y="188515"/>
                </a:lnTo>
                <a:lnTo>
                  <a:pt x="481449" y="29779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40" h="249554">
                <a:moveTo>
                  <a:pt x="0" y="248989"/>
                </a:moveTo>
                <a:lnTo>
                  <a:pt x="0" y="0"/>
                </a:lnTo>
                <a:lnTo>
                  <a:pt x="548559" y="0"/>
                </a:lnTo>
                <a:lnTo>
                  <a:pt x="485837" y="90394"/>
                </a:lnTo>
                <a:lnTo>
                  <a:pt x="209025" y="225925"/>
                </a:lnTo>
                <a:lnTo>
                  <a:pt x="0" y="248989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416" y="641429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4">
                <a:moveTo>
                  <a:pt x="186295" y="588443"/>
                </a:moveTo>
                <a:lnTo>
                  <a:pt x="47275" y="455440"/>
                </a:lnTo>
                <a:lnTo>
                  <a:pt x="0" y="349809"/>
                </a:lnTo>
                <a:lnTo>
                  <a:pt x="43627" y="216385"/>
                </a:lnTo>
                <a:lnTo>
                  <a:pt x="177317" y="0"/>
                </a:lnTo>
                <a:lnTo>
                  <a:pt x="221200" y="52077"/>
                </a:lnTo>
                <a:lnTo>
                  <a:pt x="253177" y="105416"/>
                </a:lnTo>
                <a:lnTo>
                  <a:pt x="274567" y="159302"/>
                </a:lnTo>
                <a:lnTo>
                  <a:pt x="286692" y="213020"/>
                </a:lnTo>
                <a:lnTo>
                  <a:pt x="290873" y="265856"/>
                </a:lnTo>
                <a:lnTo>
                  <a:pt x="288430" y="317094"/>
                </a:lnTo>
                <a:lnTo>
                  <a:pt x="280683" y="366021"/>
                </a:lnTo>
                <a:lnTo>
                  <a:pt x="268954" y="411922"/>
                </a:lnTo>
                <a:lnTo>
                  <a:pt x="254564" y="454081"/>
                </a:lnTo>
                <a:lnTo>
                  <a:pt x="238833" y="491784"/>
                </a:lnTo>
                <a:lnTo>
                  <a:pt x="208632" y="550963"/>
                </a:lnTo>
                <a:lnTo>
                  <a:pt x="188918" y="583741"/>
                </a:lnTo>
                <a:lnTo>
                  <a:pt x="186295" y="588443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978" y="461190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153363" y="261304"/>
                </a:moveTo>
                <a:lnTo>
                  <a:pt x="103112" y="253856"/>
                </a:lnTo>
                <a:lnTo>
                  <a:pt x="51724" y="232184"/>
                </a:lnTo>
                <a:lnTo>
                  <a:pt x="0" y="193714"/>
                </a:lnTo>
                <a:lnTo>
                  <a:pt x="106334" y="54745"/>
                </a:lnTo>
                <a:lnTo>
                  <a:pt x="185734" y="0"/>
                </a:lnTo>
                <a:lnTo>
                  <a:pt x="277759" y="21898"/>
                </a:lnTo>
                <a:lnTo>
                  <a:pt x="421970" y="112859"/>
                </a:lnTo>
                <a:lnTo>
                  <a:pt x="418082" y="117624"/>
                </a:lnTo>
                <a:lnTo>
                  <a:pt x="386022" y="151392"/>
                </a:lnTo>
                <a:lnTo>
                  <a:pt x="326935" y="200320"/>
                </a:lnTo>
                <a:lnTo>
                  <a:pt x="289262" y="224035"/>
                </a:lnTo>
                <a:lnTo>
                  <a:pt x="247241" y="243820"/>
                </a:lnTo>
                <a:lnTo>
                  <a:pt x="201674" y="257101"/>
                </a:lnTo>
                <a:lnTo>
                  <a:pt x="153363" y="26130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559" y="1146773"/>
            <a:ext cx="251386" cy="25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" y="1604950"/>
            <a:ext cx="251386" cy="25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339" y="48494"/>
            <a:ext cx="251386" cy="25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32371" y="1630203"/>
            <a:ext cx="7693025" cy="119380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058160" marR="5080" indent="-3046095">
              <a:lnSpc>
                <a:spcPts val="4130"/>
              </a:lnSpc>
              <a:spcBef>
                <a:spcPts val="1019"/>
              </a:spcBef>
            </a:pPr>
            <a:r>
              <a:rPr spc="-1710" dirty="0"/>
              <a:t>NOWOROCZNY</a:t>
            </a:r>
            <a:r>
              <a:rPr spc="-280" dirty="0"/>
              <a:t> </a:t>
            </a:r>
            <a:r>
              <a:rPr spc="-1660" dirty="0"/>
              <a:t>KONCERT</a:t>
            </a:r>
            <a:r>
              <a:rPr spc="-275" dirty="0"/>
              <a:t> </a:t>
            </a:r>
            <a:r>
              <a:rPr spc="-1515" dirty="0"/>
              <a:t>ŚWIĄTECZNY</a:t>
            </a:r>
            <a:r>
              <a:rPr spc="-275" dirty="0"/>
              <a:t> </a:t>
            </a:r>
            <a:r>
              <a:rPr spc="-2115" dirty="0"/>
              <a:t>W</a:t>
            </a:r>
            <a:r>
              <a:rPr spc="-275" dirty="0"/>
              <a:t> </a:t>
            </a:r>
            <a:r>
              <a:rPr spc="-1655" dirty="0"/>
              <a:t>DOMU</a:t>
            </a:r>
            <a:r>
              <a:rPr spc="-275" dirty="0"/>
              <a:t> </a:t>
            </a:r>
            <a:r>
              <a:rPr spc="-1385" dirty="0"/>
              <a:t>SENIORA </a:t>
            </a:r>
            <a:r>
              <a:rPr spc="-1040" dirty="0"/>
              <a:t> </a:t>
            </a:r>
            <a:r>
              <a:rPr spc="-2115" dirty="0"/>
              <a:t>W</a:t>
            </a:r>
            <a:r>
              <a:rPr spc="-285" dirty="0"/>
              <a:t> </a:t>
            </a:r>
            <a:r>
              <a:rPr spc="-1545" dirty="0"/>
              <a:t>WESOŁEJ</a:t>
            </a:r>
          </a:p>
        </p:txBody>
      </p:sp>
      <p:sp>
        <p:nvSpPr>
          <p:cNvPr id="17" name="object 17"/>
          <p:cNvSpPr/>
          <p:nvPr/>
        </p:nvSpPr>
        <p:spPr>
          <a:xfrm>
            <a:off x="1006784" y="1026797"/>
            <a:ext cx="188595" cy="276225"/>
          </a:xfrm>
          <a:custGeom>
            <a:avLst/>
            <a:gdLst/>
            <a:ahLst/>
            <a:cxnLst/>
            <a:rect l="l" t="t" r="r" b="b"/>
            <a:pathLst>
              <a:path w="188594" h="276225">
                <a:moveTo>
                  <a:pt x="102991" y="275870"/>
                </a:moveTo>
                <a:lnTo>
                  <a:pt x="24108" y="110966"/>
                </a:lnTo>
                <a:lnTo>
                  <a:pt x="0" y="27545"/>
                </a:lnTo>
                <a:lnTo>
                  <a:pt x="32631" y="0"/>
                </a:lnTo>
                <a:lnTo>
                  <a:pt x="123969" y="2721"/>
                </a:lnTo>
                <a:lnTo>
                  <a:pt x="188436" y="50604"/>
                </a:lnTo>
                <a:lnTo>
                  <a:pt x="173698" y="143921"/>
                </a:lnTo>
                <a:lnTo>
                  <a:pt x="128850" y="234925"/>
                </a:lnTo>
                <a:lnTo>
                  <a:pt x="102991" y="27587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453" y="1297701"/>
            <a:ext cx="189865" cy="273685"/>
          </a:xfrm>
          <a:custGeom>
            <a:avLst/>
            <a:gdLst/>
            <a:ahLst/>
            <a:cxnLst/>
            <a:rect l="l" t="t" r="r" b="b"/>
            <a:pathLst>
              <a:path w="189865" h="273684">
                <a:moveTo>
                  <a:pt x="118728" y="273146"/>
                </a:moveTo>
                <a:lnTo>
                  <a:pt x="28042" y="261890"/>
                </a:lnTo>
                <a:lnTo>
                  <a:pt x="0" y="229684"/>
                </a:lnTo>
                <a:lnTo>
                  <a:pt x="36564" y="150924"/>
                </a:lnTo>
                <a:lnTo>
                  <a:pt x="139703" y="0"/>
                </a:lnTo>
                <a:lnTo>
                  <a:pt x="159007" y="44413"/>
                </a:lnTo>
                <a:lnTo>
                  <a:pt x="189432" y="141199"/>
                </a:lnTo>
                <a:lnTo>
                  <a:pt x="189748" y="235671"/>
                </a:lnTo>
                <a:lnTo>
                  <a:pt x="118728" y="27314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7206" y="1197527"/>
            <a:ext cx="276225" cy="188595"/>
          </a:xfrm>
          <a:custGeom>
            <a:avLst/>
            <a:gdLst/>
            <a:ahLst/>
            <a:cxnLst/>
            <a:rect l="l" t="t" r="r" b="b"/>
            <a:pathLst>
              <a:path w="276225" h="188594">
                <a:moveTo>
                  <a:pt x="225227" y="188037"/>
                </a:moveTo>
                <a:lnTo>
                  <a:pt x="131914" y="173242"/>
                </a:lnTo>
                <a:lnTo>
                  <a:pt x="40932" y="128109"/>
                </a:lnTo>
                <a:lnTo>
                  <a:pt x="0" y="102078"/>
                </a:lnTo>
                <a:lnTo>
                  <a:pt x="164851" y="23880"/>
                </a:lnTo>
                <a:lnTo>
                  <a:pt x="248255" y="0"/>
                </a:lnTo>
                <a:lnTo>
                  <a:pt x="275818" y="32403"/>
                </a:lnTo>
                <a:lnTo>
                  <a:pt x="273146" y="123062"/>
                </a:lnTo>
                <a:lnTo>
                  <a:pt x="225227" y="1880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024" y="1161196"/>
            <a:ext cx="273685" cy="189865"/>
          </a:xfrm>
          <a:custGeom>
            <a:avLst/>
            <a:gdLst/>
            <a:ahLst/>
            <a:cxnLst/>
            <a:rect l="l" t="t" r="r" b="b"/>
            <a:pathLst>
              <a:path w="273684" h="189865">
                <a:moveTo>
                  <a:pt x="37437" y="189348"/>
                </a:moveTo>
                <a:lnTo>
                  <a:pt x="0" y="117812"/>
                </a:lnTo>
                <a:lnTo>
                  <a:pt x="11205" y="27814"/>
                </a:lnTo>
                <a:lnTo>
                  <a:pt x="43393" y="0"/>
                </a:lnTo>
                <a:lnTo>
                  <a:pt x="122171" y="36336"/>
                </a:lnTo>
                <a:lnTo>
                  <a:pt x="273148" y="138791"/>
                </a:lnTo>
                <a:lnTo>
                  <a:pt x="228721" y="158266"/>
                </a:lnTo>
                <a:lnTo>
                  <a:pt x="131914" y="188976"/>
                </a:lnTo>
                <a:lnTo>
                  <a:pt x="37437" y="1893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844" y="1053670"/>
            <a:ext cx="219796" cy="248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627" y="1298624"/>
            <a:ext cx="264160" cy="202565"/>
          </a:xfrm>
          <a:custGeom>
            <a:avLst/>
            <a:gdLst/>
            <a:ahLst/>
            <a:cxnLst/>
            <a:rect l="l" t="t" r="r" b="b"/>
            <a:pathLst>
              <a:path w="264159" h="202565">
                <a:moveTo>
                  <a:pt x="132829" y="202137"/>
                </a:moveTo>
                <a:lnTo>
                  <a:pt x="56018" y="178311"/>
                </a:lnTo>
                <a:lnTo>
                  <a:pt x="0" y="106394"/>
                </a:lnTo>
                <a:lnTo>
                  <a:pt x="2991" y="63848"/>
                </a:lnTo>
                <a:lnTo>
                  <a:pt x="84491" y="33955"/>
                </a:lnTo>
                <a:lnTo>
                  <a:pt x="263997" y="0"/>
                </a:lnTo>
                <a:lnTo>
                  <a:pt x="246272" y="45090"/>
                </a:lnTo>
                <a:lnTo>
                  <a:pt x="199398" y="135099"/>
                </a:lnTo>
                <a:lnTo>
                  <a:pt x="132829" y="2021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040" y="1298270"/>
            <a:ext cx="248195" cy="219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119" y="1038056"/>
            <a:ext cx="202565" cy="264160"/>
          </a:xfrm>
          <a:custGeom>
            <a:avLst/>
            <a:gdLst/>
            <a:ahLst/>
            <a:cxnLst/>
            <a:rect l="l" t="t" r="r" b="b"/>
            <a:pathLst>
              <a:path w="202565" h="264159">
                <a:moveTo>
                  <a:pt x="202165" y="263996"/>
                </a:moveTo>
                <a:lnTo>
                  <a:pt x="157065" y="246278"/>
                </a:lnTo>
                <a:lnTo>
                  <a:pt x="67040" y="199416"/>
                </a:lnTo>
                <a:lnTo>
                  <a:pt x="0" y="132850"/>
                </a:lnTo>
                <a:lnTo>
                  <a:pt x="23852" y="56016"/>
                </a:lnTo>
                <a:lnTo>
                  <a:pt x="95768" y="0"/>
                </a:lnTo>
                <a:lnTo>
                  <a:pt x="138314" y="2992"/>
                </a:lnTo>
                <a:lnTo>
                  <a:pt x="168207" y="84491"/>
                </a:lnTo>
                <a:lnTo>
                  <a:pt x="202165" y="2639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1417" y="1236613"/>
            <a:ext cx="118653" cy="118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02" y="1502743"/>
            <a:ext cx="218440" cy="320040"/>
          </a:xfrm>
          <a:custGeom>
            <a:avLst/>
            <a:gdLst/>
            <a:ahLst/>
            <a:cxnLst/>
            <a:rect l="l" t="t" r="r" b="b"/>
            <a:pathLst>
              <a:path w="218440" h="320039">
                <a:moveTo>
                  <a:pt x="119252" y="319427"/>
                </a:moveTo>
                <a:lnTo>
                  <a:pt x="27915" y="128487"/>
                </a:lnTo>
                <a:lnTo>
                  <a:pt x="0" y="31894"/>
                </a:lnTo>
                <a:lnTo>
                  <a:pt x="37783" y="0"/>
                </a:lnTo>
                <a:lnTo>
                  <a:pt x="143546" y="3153"/>
                </a:lnTo>
                <a:lnTo>
                  <a:pt x="218189" y="58594"/>
                </a:lnTo>
                <a:lnTo>
                  <a:pt x="201123" y="166644"/>
                </a:lnTo>
                <a:lnTo>
                  <a:pt x="149195" y="272017"/>
                </a:lnTo>
                <a:lnTo>
                  <a:pt x="119252" y="3194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35" y="1816421"/>
            <a:ext cx="219710" cy="316865"/>
          </a:xfrm>
          <a:custGeom>
            <a:avLst/>
            <a:gdLst/>
            <a:ahLst/>
            <a:cxnLst/>
            <a:rect l="l" t="t" r="r" b="b"/>
            <a:pathLst>
              <a:path w="219710" h="316864">
                <a:moveTo>
                  <a:pt x="137470" y="316276"/>
                </a:moveTo>
                <a:lnTo>
                  <a:pt x="32470" y="303240"/>
                </a:lnTo>
                <a:lnTo>
                  <a:pt x="0" y="265950"/>
                </a:lnTo>
                <a:lnTo>
                  <a:pt x="42338" y="174753"/>
                </a:lnTo>
                <a:lnTo>
                  <a:pt x="161762" y="0"/>
                </a:lnTo>
                <a:lnTo>
                  <a:pt x="184113" y="51426"/>
                </a:lnTo>
                <a:lnTo>
                  <a:pt x="219341" y="163493"/>
                </a:lnTo>
                <a:lnTo>
                  <a:pt x="219707" y="272882"/>
                </a:lnTo>
                <a:lnTo>
                  <a:pt x="137470" y="31627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180" y="1700431"/>
            <a:ext cx="319405" cy="217804"/>
          </a:xfrm>
          <a:custGeom>
            <a:avLst/>
            <a:gdLst/>
            <a:ahLst/>
            <a:cxnLst/>
            <a:rect l="l" t="t" r="r" b="b"/>
            <a:pathLst>
              <a:path w="319405" h="217805">
                <a:moveTo>
                  <a:pt x="260788" y="217727"/>
                </a:moveTo>
                <a:lnTo>
                  <a:pt x="152743" y="200595"/>
                </a:lnTo>
                <a:lnTo>
                  <a:pt x="47394" y="148336"/>
                </a:lnTo>
                <a:lnTo>
                  <a:pt x="0" y="118196"/>
                </a:lnTo>
                <a:lnTo>
                  <a:pt x="190880" y="27651"/>
                </a:lnTo>
                <a:lnTo>
                  <a:pt x="287453" y="0"/>
                </a:lnTo>
                <a:lnTo>
                  <a:pt x="319368" y="37519"/>
                </a:lnTo>
                <a:lnTo>
                  <a:pt x="316277" y="142487"/>
                </a:lnTo>
                <a:lnTo>
                  <a:pt x="260788" y="2177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687468"/>
            <a:ext cx="202931" cy="189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918" y="1533860"/>
            <a:ext cx="254635" cy="287655"/>
          </a:xfrm>
          <a:custGeom>
            <a:avLst/>
            <a:gdLst/>
            <a:ahLst/>
            <a:cxnLst/>
            <a:rect l="l" t="t" r="r" b="b"/>
            <a:pathLst>
              <a:path w="254634" h="287655">
                <a:moveTo>
                  <a:pt x="0" y="287383"/>
                </a:moveTo>
                <a:lnTo>
                  <a:pt x="70597" y="87976"/>
                </a:lnTo>
                <a:lnTo>
                  <a:pt x="119215" y="0"/>
                </a:lnTo>
                <a:lnTo>
                  <a:pt x="168429" y="4099"/>
                </a:lnTo>
                <a:lnTo>
                  <a:pt x="240817" y="80917"/>
                </a:lnTo>
                <a:lnTo>
                  <a:pt x="254500" y="173026"/>
                </a:lnTo>
                <a:lnTo>
                  <a:pt x="166018" y="237349"/>
                </a:lnTo>
                <a:lnTo>
                  <a:pt x="54731" y="275073"/>
                </a:lnTo>
                <a:lnTo>
                  <a:pt x="0" y="28738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817490"/>
            <a:ext cx="202297" cy="234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146" y="1817080"/>
            <a:ext cx="287655" cy="254635"/>
          </a:xfrm>
          <a:custGeom>
            <a:avLst/>
            <a:gdLst/>
            <a:ahLst/>
            <a:cxnLst/>
            <a:rect l="l" t="t" r="r" b="b"/>
            <a:pathLst>
              <a:path w="287655" h="254635">
                <a:moveTo>
                  <a:pt x="114326" y="254527"/>
                </a:moveTo>
                <a:lnTo>
                  <a:pt x="50006" y="166042"/>
                </a:lnTo>
                <a:lnTo>
                  <a:pt x="12300" y="54740"/>
                </a:lnTo>
                <a:lnTo>
                  <a:pt x="0" y="0"/>
                </a:lnTo>
                <a:lnTo>
                  <a:pt x="199406" y="70596"/>
                </a:lnTo>
                <a:lnTo>
                  <a:pt x="287383" y="119214"/>
                </a:lnTo>
                <a:lnTo>
                  <a:pt x="283284" y="168429"/>
                </a:lnTo>
                <a:lnTo>
                  <a:pt x="206467" y="240819"/>
                </a:lnTo>
                <a:lnTo>
                  <a:pt x="114326" y="2545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15780"/>
            <a:ext cx="201930" cy="306070"/>
          </a:xfrm>
          <a:custGeom>
            <a:avLst/>
            <a:gdLst/>
            <a:ahLst/>
            <a:cxnLst/>
            <a:rect l="l" t="t" r="r" b="b"/>
            <a:pathLst>
              <a:path w="201930" h="306069">
                <a:moveTo>
                  <a:pt x="201901" y="305678"/>
                </a:moveTo>
                <a:lnTo>
                  <a:pt x="149681" y="285163"/>
                </a:lnTo>
                <a:lnTo>
                  <a:pt x="45442" y="230902"/>
                </a:lnTo>
                <a:lnTo>
                  <a:pt x="0" y="185781"/>
                </a:lnTo>
                <a:lnTo>
                  <a:pt x="0" y="61305"/>
                </a:lnTo>
                <a:lnTo>
                  <a:pt x="78705" y="0"/>
                </a:lnTo>
                <a:lnTo>
                  <a:pt x="127969" y="3464"/>
                </a:lnTo>
                <a:lnTo>
                  <a:pt x="162582" y="97832"/>
                </a:lnTo>
                <a:lnTo>
                  <a:pt x="201901" y="305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084" y="1746189"/>
            <a:ext cx="136384" cy="13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61741" y="6036018"/>
            <a:ext cx="281305" cy="411480"/>
          </a:xfrm>
          <a:custGeom>
            <a:avLst/>
            <a:gdLst/>
            <a:ahLst/>
            <a:cxnLst/>
            <a:rect l="l" t="t" r="r" b="b"/>
            <a:pathLst>
              <a:path w="281304" h="411479">
                <a:moveTo>
                  <a:pt x="153583" y="411385"/>
                </a:moveTo>
                <a:lnTo>
                  <a:pt x="35951" y="165476"/>
                </a:lnTo>
                <a:lnTo>
                  <a:pt x="0" y="41076"/>
                </a:lnTo>
                <a:lnTo>
                  <a:pt x="48660" y="0"/>
                </a:lnTo>
                <a:lnTo>
                  <a:pt x="184869" y="4060"/>
                </a:lnTo>
                <a:lnTo>
                  <a:pt x="281002" y="75462"/>
                </a:lnTo>
                <a:lnTo>
                  <a:pt x="259023" y="214619"/>
                </a:lnTo>
                <a:lnTo>
                  <a:pt x="192146" y="350327"/>
                </a:lnTo>
                <a:lnTo>
                  <a:pt x="153583" y="41138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07563" y="6439999"/>
            <a:ext cx="283210" cy="407670"/>
          </a:xfrm>
          <a:custGeom>
            <a:avLst/>
            <a:gdLst/>
            <a:ahLst/>
            <a:cxnLst/>
            <a:rect l="l" t="t" r="r" b="b"/>
            <a:pathLst>
              <a:path w="283209" h="407670">
                <a:moveTo>
                  <a:pt x="177052" y="407323"/>
                </a:moveTo>
                <a:lnTo>
                  <a:pt x="41817" y="390538"/>
                </a:lnTo>
                <a:lnTo>
                  <a:pt x="0" y="342512"/>
                </a:lnTo>
                <a:lnTo>
                  <a:pt x="54526" y="225062"/>
                </a:lnTo>
                <a:lnTo>
                  <a:pt x="208330" y="0"/>
                </a:lnTo>
                <a:lnTo>
                  <a:pt x="237116" y="66231"/>
                </a:lnTo>
                <a:lnTo>
                  <a:pt x="282486" y="210560"/>
                </a:lnTo>
                <a:lnTo>
                  <a:pt x="282957" y="351440"/>
                </a:lnTo>
                <a:lnTo>
                  <a:pt x="177052" y="40732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1493" y="6290616"/>
            <a:ext cx="411480" cy="280670"/>
          </a:xfrm>
          <a:custGeom>
            <a:avLst/>
            <a:gdLst/>
            <a:ahLst/>
            <a:cxnLst/>
            <a:rect l="l" t="t" r="r" b="b"/>
            <a:pathLst>
              <a:path w="411479" h="280670">
                <a:moveTo>
                  <a:pt x="335865" y="280407"/>
                </a:moveTo>
                <a:lnTo>
                  <a:pt x="196715" y="258343"/>
                </a:lnTo>
                <a:lnTo>
                  <a:pt x="61039" y="191040"/>
                </a:lnTo>
                <a:lnTo>
                  <a:pt x="0" y="152222"/>
                </a:lnTo>
                <a:lnTo>
                  <a:pt x="245831" y="35611"/>
                </a:lnTo>
                <a:lnTo>
                  <a:pt x="370206" y="0"/>
                </a:lnTo>
                <a:lnTo>
                  <a:pt x="411309" y="48320"/>
                </a:lnTo>
                <a:lnTo>
                  <a:pt x="407328" y="183507"/>
                </a:lnTo>
                <a:lnTo>
                  <a:pt x="335865" y="28040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1579" y="6236438"/>
            <a:ext cx="407670" cy="282575"/>
          </a:xfrm>
          <a:custGeom>
            <a:avLst/>
            <a:gdLst/>
            <a:ahLst/>
            <a:cxnLst/>
            <a:rect l="l" t="t" r="r" b="b"/>
            <a:pathLst>
              <a:path w="407670" h="282575">
                <a:moveTo>
                  <a:pt x="55821" y="282362"/>
                </a:moveTo>
                <a:lnTo>
                  <a:pt x="0" y="175686"/>
                </a:lnTo>
                <a:lnTo>
                  <a:pt x="16704" y="41477"/>
                </a:lnTo>
                <a:lnTo>
                  <a:pt x="64703" y="0"/>
                </a:lnTo>
                <a:lnTo>
                  <a:pt x="182180" y="54186"/>
                </a:lnTo>
                <a:lnTo>
                  <a:pt x="407321" y="206969"/>
                </a:lnTo>
                <a:lnTo>
                  <a:pt x="341070" y="236011"/>
                </a:lnTo>
                <a:lnTo>
                  <a:pt x="196708" y="281806"/>
                </a:lnTo>
                <a:lnTo>
                  <a:pt x="55821" y="28236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12444" y="6076093"/>
            <a:ext cx="328295" cy="370205"/>
          </a:xfrm>
          <a:custGeom>
            <a:avLst/>
            <a:gdLst/>
            <a:ahLst/>
            <a:cxnLst/>
            <a:rect l="l" t="t" r="r" b="b"/>
            <a:pathLst>
              <a:path w="328295" h="370204">
                <a:moveTo>
                  <a:pt x="0" y="370116"/>
                </a:moveTo>
                <a:lnTo>
                  <a:pt x="90921" y="113302"/>
                </a:lnTo>
                <a:lnTo>
                  <a:pt x="153535" y="0"/>
                </a:lnTo>
                <a:lnTo>
                  <a:pt x="216917" y="5279"/>
                </a:lnTo>
                <a:lnTo>
                  <a:pt x="310145" y="104212"/>
                </a:lnTo>
                <a:lnTo>
                  <a:pt x="327767" y="222838"/>
                </a:lnTo>
                <a:lnTo>
                  <a:pt x="213812" y="305678"/>
                </a:lnTo>
                <a:lnTo>
                  <a:pt x="70487" y="354262"/>
                </a:lnTo>
                <a:lnTo>
                  <a:pt x="0" y="37011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24402" y="6441375"/>
            <a:ext cx="393700" cy="301625"/>
          </a:xfrm>
          <a:custGeom>
            <a:avLst/>
            <a:gdLst/>
            <a:ahLst/>
            <a:cxnLst/>
            <a:rect l="l" t="t" r="r" b="b"/>
            <a:pathLst>
              <a:path w="393700" h="301625">
                <a:moveTo>
                  <a:pt x="198079" y="301433"/>
                </a:moveTo>
                <a:lnTo>
                  <a:pt x="83536" y="265902"/>
                </a:lnTo>
                <a:lnTo>
                  <a:pt x="0" y="158658"/>
                </a:lnTo>
                <a:lnTo>
                  <a:pt x="4461" y="95212"/>
                </a:lnTo>
                <a:lnTo>
                  <a:pt x="125996" y="50636"/>
                </a:lnTo>
                <a:lnTo>
                  <a:pt x="393681" y="0"/>
                </a:lnTo>
                <a:lnTo>
                  <a:pt x="367248" y="67239"/>
                </a:lnTo>
                <a:lnTo>
                  <a:pt x="297348" y="201464"/>
                </a:lnTo>
                <a:lnTo>
                  <a:pt x="198079" y="3014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12737" y="6440847"/>
            <a:ext cx="370205" cy="328295"/>
          </a:xfrm>
          <a:custGeom>
            <a:avLst/>
            <a:gdLst/>
            <a:ahLst/>
            <a:cxnLst/>
            <a:rect l="l" t="t" r="r" b="b"/>
            <a:pathLst>
              <a:path w="370204" h="328295">
                <a:moveTo>
                  <a:pt x="147239" y="327802"/>
                </a:moveTo>
                <a:lnTo>
                  <a:pt x="64403" y="213842"/>
                </a:lnTo>
                <a:lnTo>
                  <a:pt x="15841" y="70499"/>
                </a:lnTo>
                <a:lnTo>
                  <a:pt x="0" y="0"/>
                </a:lnTo>
                <a:lnTo>
                  <a:pt x="256812" y="90920"/>
                </a:lnTo>
                <a:lnTo>
                  <a:pt x="370115" y="153533"/>
                </a:lnTo>
                <a:lnTo>
                  <a:pt x="364837" y="216917"/>
                </a:lnTo>
                <a:lnTo>
                  <a:pt x="265906" y="310147"/>
                </a:lnTo>
                <a:lnTo>
                  <a:pt x="147239" y="32780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16100" y="6052809"/>
            <a:ext cx="301625" cy="393700"/>
          </a:xfrm>
          <a:custGeom>
            <a:avLst/>
            <a:gdLst/>
            <a:ahLst/>
            <a:cxnLst/>
            <a:rect l="l" t="t" r="r" b="b"/>
            <a:pathLst>
              <a:path w="301625" h="393700">
                <a:moveTo>
                  <a:pt x="301474" y="393678"/>
                </a:moveTo>
                <a:lnTo>
                  <a:pt x="234220" y="367257"/>
                </a:lnTo>
                <a:lnTo>
                  <a:pt x="99973" y="297376"/>
                </a:lnTo>
                <a:lnTo>
                  <a:pt x="0" y="198109"/>
                </a:lnTo>
                <a:lnTo>
                  <a:pt x="35569" y="83533"/>
                </a:lnTo>
                <a:lnTo>
                  <a:pt x="142812" y="0"/>
                </a:lnTo>
                <a:lnTo>
                  <a:pt x="206258" y="4462"/>
                </a:lnTo>
                <a:lnTo>
                  <a:pt x="250835" y="125996"/>
                </a:lnTo>
                <a:lnTo>
                  <a:pt x="301474" y="393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8945" y="6349549"/>
            <a:ext cx="175647" cy="175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17571" y="5827335"/>
            <a:ext cx="195580" cy="285750"/>
          </a:xfrm>
          <a:custGeom>
            <a:avLst/>
            <a:gdLst/>
            <a:ahLst/>
            <a:cxnLst/>
            <a:rect l="l" t="t" r="r" b="b"/>
            <a:pathLst>
              <a:path w="195580" h="285750">
                <a:moveTo>
                  <a:pt x="106605" y="285549"/>
                </a:moveTo>
                <a:lnTo>
                  <a:pt x="24954" y="114860"/>
                </a:lnTo>
                <a:lnTo>
                  <a:pt x="0" y="28512"/>
                </a:lnTo>
                <a:lnTo>
                  <a:pt x="33776" y="0"/>
                </a:lnTo>
                <a:lnTo>
                  <a:pt x="128319" y="2817"/>
                </a:lnTo>
                <a:lnTo>
                  <a:pt x="195048" y="52379"/>
                </a:lnTo>
                <a:lnTo>
                  <a:pt x="179792" y="148970"/>
                </a:lnTo>
                <a:lnTo>
                  <a:pt x="133371" y="243168"/>
                </a:lnTo>
                <a:lnTo>
                  <a:pt x="106605" y="285549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9965" y="6107745"/>
            <a:ext cx="196850" cy="283210"/>
          </a:xfrm>
          <a:custGeom>
            <a:avLst/>
            <a:gdLst/>
            <a:ahLst/>
            <a:cxnLst/>
            <a:rect l="l" t="t" r="r" b="b"/>
            <a:pathLst>
              <a:path w="196850" h="283210">
                <a:moveTo>
                  <a:pt x="122899" y="282728"/>
                </a:moveTo>
                <a:lnTo>
                  <a:pt x="29026" y="271079"/>
                </a:lnTo>
                <a:lnTo>
                  <a:pt x="0" y="237744"/>
                </a:lnTo>
                <a:lnTo>
                  <a:pt x="37847" y="156219"/>
                </a:lnTo>
                <a:lnTo>
                  <a:pt x="144605" y="0"/>
                </a:lnTo>
                <a:lnTo>
                  <a:pt x="164586" y="45972"/>
                </a:lnTo>
                <a:lnTo>
                  <a:pt x="196078" y="146153"/>
                </a:lnTo>
                <a:lnTo>
                  <a:pt x="196405" y="243941"/>
                </a:lnTo>
                <a:lnTo>
                  <a:pt x="122899" y="28272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21517" y="6004056"/>
            <a:ext cx="285750" cy="194945"/>
          </a:xfrm>
          <a:custGeom>
            <a:avLst/>
            <a:gdLst/>
            <a:ahLst/>
            <a:cxnLst/>
            <a:rect l="l" t="t" r="r" b="b"/>
            <a:pathLst>
              <a:path w="285750" h="194945">
                <a:moveTo>
                  <a:pt x="233130" y="194635"/>
                </a:moveTo>
                <a:lnTo>
                  <a:pt x="136543" y="179320"/>
                </a:lnTo>
                <a:lnTo>
                  <a:pt x="42368" y="132604"/>
                </a:lnTo>
                <a:lnTo>
                  <a:pt x="0" y="105660"/>
                </a:lnTo>
                <a:lnTo>
                  <a:pt x="170636" y="24718"/>
                </a:lnTo>
                <a:lnTo>
                  <a:pt x="256966" y="0"/>
                </a:lnTo>
                <a:lnTo>
                  <a:pt x="285496" y="33540"/>
                </a:lnTo>
                <a:lnTo>
                  <a:pt x="282733" y="127375"/>
                </a:lnTo>
                <a:lnTo>
                  <a:pt x="233130" y="19463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43929" y="5966450"/>
            <a:ext cx="283210" cy="196215"/>
          </a:xfrm>
          <a:custGeom>
            <a:avLst/>
            <a:gdLst/>
            <a:ahLst/>
            <a:cxnLst/>
            <a:rect l="l" t="t" r="r" b="b"/>
            <a:pathLst>
              <a:path w="283210" h="196214">
                <a:moveTo>
                  <a:pt x="38746" y="195992"/>
                </a:moveTo>
                <a:lnTo>
                  <a:pt x="0" y="121946"/>
                </a:lnTo>
                <a:lnTo>
                  <a:pt x="11594" y="28790"/>
                </a:lnTo>
                <a:lnTo>
                  <a:pt x="44912" y="0"/>
                </a:lnTo>
                <a:lnTo>
                  <a:pt x="126454" y="37611"/>
                </a:lnTo>
                <a:lnTo>
                  <a:pt x="282728" y="143661"/>
                </a:lnTo>
                <a:lnTo>
                  <a:pt x="236743" y="163819"/>
                </a:lnTo>
                <a:lnTo>
                  <a:pt x="136539" y="195606"/>
                </a:lnTo>
                <a:lnTo>
                  <a:pt x="38746" y="19599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22177" y="5855152"/>
            <a:ext cx="227965" cy="257175"/>
          </a:xfrm>
          <a:custGeom>
            <a:avLst/>
            <a:gdLst/>
            <a:ahLst/>
            <a:cxnLst/>
            <a:rect l="l" t="t" r="r" b="b"/>
            <a:pathLst>
              <a:path w="227964" h="257175">
                <a:moveTo>
                  <a:pt x="0" y="256904"/>
                </a:moveTo>
                <a:lnTo>
                  <a:pt x="63110" y="78645"/>
                </a:lnTo>
                <a:lnTo>
                  <a:pt x="106571" y="0"/>
                </a:lnTo>
                <a:lnTo>
                  <a:pt x="150566" y="3664"/>
                </a:lnTo>
                <a:lnTo>
                  <a:pt x="215277" y="72335"/>
                </a:lnTo>
                <a:lnTo>
                  <a:pt x="227509" y="154676"/>
                </a:lnTo>
                <a:lnTo>
                  <a:pt x="148411" y="212176"/>
                </a:lnTo>
                <a:lnTo>
                  <a:pt x="48926" y="245899"/>
                </a:lnTo>
                <a:lnTo>
                  <a:pt x="0" y="256904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2830" y="6108700"/>
            <a:ext cx="273685" cy="209550"/>
          </a:xfrm>
          <a:custGeom>
            <a:avLst/>
            <a:gdLst/>
            <a:ahLst/>
            <a:cxnLst/>
            <a:rect l="l" t="t" r="r" b="b"/>
            <a:pathLst>
              <a:path w="273685" h="209550">
                <a:moveTo>
                  <a:pt x="137490" y="209229"/>
                </a:moveTo>
                <a:lnTo>
                  <a:pt x="57983" y="184567"/>
                </a:lnTo>
                <a:lnTo>
                  <a:pt x="0" y="110127"/>
                </a:lnTo>
                <a:lnTo>
                  <a:pt x="3096" y="66088"/>
                </a:lnTo>
                <a:lnTo>
                  <a:pt x="87456" y="35147"/>
                </a:lnTo>
                <a:lnTo>
                  <a:pt x="273260" y="0"/>
                </a:lnTo>
                <a:lnTo>
                  <a:pt x="254913" y="46672"/>
                </a:lnTo>
                <a:lnTo>
                  <a:pt x="206394" y="139840"/>
                </a:lnTo>
                <a:lnTo>
                  <a:pt x="137490" y="209229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22380" y="6108334"/>
            <a:ext cx="257175" cy="227965"/>
          </a:xfrm>
          <a:custGeom>
            <a:avLst/>
            <a:gdLst/>
            <a:ahLst/>
            <a:cxnLst/>
            <a:rect l="l" t="t" r="r" b="b"/>
            <a:pathLst>
              <a:path w="257175" h="227964">
                <a:moveTo>
                  <a:pt x="102201" y="227533"/>
                </a:moveTo>
                <a:lnTo>
                  <a:pt x="44703" y="148432"/>
                </a:lnTo>
                <a:lnTo>
                  <a:pt x="10995" y="48934"/>
                </a:lnTo>
                <a:lnTo>
                  <a:pt x="0" y="0"/>
                </a:lnTo>
                <a:lnTo>
                  <a:pt x="178258" y="63109"/>
                </a:lnTo>
                <a:lnTo>
                  <a:pt x="256903" y="106570"/>
                </a:lnTo>
                <a:lnTo>
                  <a:pt x="253239" y="150566"/>
                </a:lnTo>
                <a:lnTo>
                  <a:pt x="184570" y="215278"/>
                </a:lnTo>
                <a:lnTo>
                  <a:pt x="102201" y="2275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16479" y="5838990"/>
            <a:ext cx="209550" cy="273685"/>
          </a:xfrm>
          <a:custGeom>
            <a:avLst/>
            <a:gdLst/>
            <a:ahLst/>
            <a:cxnLst/>
            <a:rect l="l" t="t" r="r" b="b"/>
            <a:pathLst>
              <a:path w="209550" h="273685">
                <a:moveTo>
                  <a:pt x="209258" y="273258"/>
                </a:moveTo>
                <a:lnTo>
                  <a:pt x="162576" y="254919"/>
                </a:lnTo>
                <a:lnTo>
                  <a:pt x="69393" y="206413"/>
                </a:lnTo>
                <a:lnTo>
                  <a:pt x="0" y="137511"/>
                </a:lnTo>
                <a:lnTo>
                  <a:pt x="24689" y="57981"/>
                </a:lnTo>
                <a:lnTo>
                  <a:pt x="99128" y="0"/>
                </a:lnTo>
                <a:lnTo>
                  <a:pt x="143167" y="3097"/>
                </a:lnTo>
                <a:lnTo>
                  <a:pt x="174109" y="87456"/>
                </a:lnTo>
                <a:lnTo>
                  <a:pt x="209258" y="27325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3770" y="6044514"/>
            <a:ext cx="122816" cy="122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83123" y="4003505"/>
            <a:ext cx="675640" cy="972819"/>
          </a:xfrm>
          <a:custGeom>
            <a:avLst/>
            <a:gdLst/>
            <a:ahLst/>
            <a:cxnLst/>
            <a:rect l="l" t="t" r="r" b="b"/>
            <a:pathLst>
              <a:path w="675639" h="972820">
                <a:moveTo>
                  <a:pt x="500229" y="972534"/>
                </a:moveTo>
                <a:lnTo>
                  <a:pt x="131147" y="436257"/>
                </a:lnTo>
                <a:lnTo>
                  <a:pt x="0" y="156192"/>
                </a:lnTo>
                <a:lnTo>
                  <a:pt x="99479" y="41164"/>
                </a:lnTo>
                <a:lnTo>
                  <a:pt x="422281" y="0"/>
                </a:lnTo>
                <a:lnTo>
                  <a:pt x="675642" y="132624"/>
                </a:lnTo>
                <a:lnTo>
                  <a:pt x="675640" y="469082"/>
                </a:lnTo>
                <a:lnTo>
                  <a:pt x="568444" y="814131"/>
                </a:lnTo>
                <a:lnTo>
                  <a:pt x="500229" y="972534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18122" y="4958358"/>
            <a:ext cx="671195" cy="983615"/>
          </a:xfrm>
          <a:custGeom>
            <a:avLst/>
            <a:gdLst/>
            <a:ahLst/>
            <a:cxnLst/>
            <a:rect l="l" t="t" r="r" b="b"/>
            <a:pathLst>
              <a:path w="671195" h="983614">
                <a:moveTo>
                  <a:pt x="441765" y="972536"/>
                </a:moveTo>
                <a:lnTo>
                  <a:pt x="116531" y="983311"/>
                </a:lnTo>
                <a:lnTo>
                  <a:pt x="0" y="885597"/>
                </a:lnTo>
                <a:lnTo>
                  <a:pt x="84863" y="588218"/>
                </a:lnTo>
                <a:lnTo>
                  <a:pt x="363813" y="0"/>
                </a:lnTo>
                <a:lnTo>
                  <a:pt x="456388" y="145514"/>
                </a:lnTo>
                <a:lnTo>
                  <a:pt x="617176" y="469084"/>
                </a:lnTo>
                <a:lnTo>
                  <a:pt x="670770" y="801245"/>
                </a:lnTo>
                <a:lnTo>
                  <a:pt x="441765" y="97253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72614" y="4469690"/>
            <a:ext cx="972819" cy="674370"/>
          </a:xfrm>
          <a:custGeom>
            <a:avLst/>
            <a:gdLst/>
            <a:ahLst/>
            <a:cxnLst/>
            <a:rect l="l" t="t" r="r" b="b"/>
            <a:pathLst>
              <a:path w="972820" h="674370">
                <a:moveTo>
                  <a:pt x="839998" y="674272"/>
                </a:moveTo>
                <a:lnTo>
                  <a:pt x="503548" y="674063"/>
                </a:lnTo>
                <a:lnTo>
                  <a:pt x="158441" y="565840"/>
                </a:lnTo>
                <a:lnTo>
                  <a:pt x="0" y="497009"/>
                </a:lnTo>
                <a:lnTo>
                  <a:pt x="536429" y="130341"/>
                </a:lnTo>
                <a:lnTo>
                  <a:pt x="816537" y="0"/>
                </a:lnTo>
                <a:lnTo>
                  <a:pt x="931493" y="98676"/>
                </a:lnTo>
                <a:lnTo>
                  <a:pt x="972466" y="419062"/>
                </a:lnTo>
                <a:lnTo>
                  <a:pt x="839998" y="67427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07252" y="4604679"/>
            <a:ext cx="983615" cy="669925"/>
          </a:xfrm>
          <a:custGeom>
            <a:avLst/>
            <a:gdLst/>
            <a:ahLst/>
            <a:cxnLst/>
            <a:rect l="l" t="t" r="r" b="b"/>
            <a:pathLst>
              <a:path w="983614" h="669925">
                <a:moveTo>
                  <a:pt x="182009" y="669400"/>
                </a:moveTo>
                <a:lnTo>
                  <a:pt x="10583" y="438549"/>
                </a:lnTo>
                <a:lnTo>
                  <a:pt x="0" y="115726"/>
                </a:lnTo>
                <a:lnTo>
                  <a:pt x="97770" y="0"/>
                </a:lnTo>
                <a:lnTo>
                  <a:pt x="395062" y="84061"/>
                </a:lnTo>
                <a:lnTo>
                  <a:pt x="983045" y="360602"/>
                </a:lnTo>
                <a:lnTo>
                  <a:pt x="837591" y="453792"/>
                </a:lnTo>
                <a:lnTo>
                  <a:pt x="514129" y="615603"/>
                </a:lnTo>
                <a:lnTo>
                  <a:pt x="182009" y="66940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76112" y="4032835"/>
            <a:ext cx="718820" cy="941705"/>
          </a:xfrm>
          <a:custGeom>
            <a:avLst/>
            <a:gdLst/>
            <a:ahLst/>
            <a:cxnLst/>
            <a:rect l="l" t="t" r="r" b="b"/>
            <a:pathLst>
              <a:path w="718820" h="941704">
                <a:moveTo>
                  <a:pt x="0" y="941460"/>
                </a:moveTo>
                <a:lnTo>
                  <a:pt x="118792" y="301765"/>
                </a:lnTo>
                <a:lnTo>
                  <a:pt x="224277" y="11158"/>
                </a:lnTo>
                <a:lnTo>
                  <a:pt x="375751" y="0"/>
                </a:lnTo>
                <a:lnTo>
                  <a:pt x="632514" y="198651"/>
                </a:lnTo>
                <a:lnTo>
                  <a:pt x="718275" y="471925"/>
                </a:lnTo>
                <a:lnTo>
                  <a:pt x="480338" y="709797"/>
                </a:lnTo>
                <a:lnTo>
                  <a:pt x="160360" y="877799"/>
                </a:lnTo>
                <a:lnTo>
                  <a:pt x="0" y="94146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04988" y="4960789"/>
            <a:ext cx="882650" cy="784225"/>
          </a:xfrm>
          <a:custGeom>
            <a:avLst/>
            <a:gdLst/>
            <a:ahLst/>
            <a:cxnLst/>
            <a:rect l="l" t="t" r="r" b="b"/>
            <a:pathLst>
              <a:path w="882650" h="784225">
                <a:moveTo>
                  <a:pt x="533533" y="783948"/>
                </a:moveTo>
                <a:lnTo>
                  <a:pt x="250111" y="742804"/>
                </a:lnTo>
                <a:lnTo>
                  <a:pt x="13112" y="520937"/>
                </a:lnTo>
                <a:lnTo>
                  <a:pt x="0" y="369606"/>
                </a:lnTo>
                <a:lnTo>
                  <a:pt x="270071" y="219173"/>
                </a:lnTo>
                <a:lnTo>
                  <a:pt x="882626" y="0"/>
                </a:lnTo>
                <a:lnTo>
                  <a:pt x="845326" y="168465"/>
                </a:lnTo>
                <a:lnTo>
                  <a:pt x="730449" y="511142"/>
                </a:lnTo>
                <a:lnTo>
                  <a:pt x="533533" y="7839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74807" y="4961536"/>
            <a:ext cx="941705" cy="718820"/>
          </a:xfrm>
          <a:custGeom>
            <a:avLst/>
            <a:gdLst/>
            <a:ahLst/>
            <a:cxnLst/>
            <a:rect l="l" t="t" r="r" b="b"/>
            <a:pathLst>
              <a:path w="941704" h="718820">
                <a:moveTo>
                  <a:pt x="469429" y="718431"/>
                </a:moveTo>
                <a:lnTo>
                  <a:pt x="231579" y="480461"/>
                </a:lnTo>
                <a:lnTo>
                  <a:pt x="63630" y="160405"/>
                </a:lnTo>
                <a:lnTo>
                  <a:pt x="0" y="0"/>
                </a:lnTo>
                <a:lnTo>
                  <a:pt x="639645" y="118807"/>
                </a:lnTo>
                <a:lnTo>
                  <a:pt x="930231" y="224303"/>
                </a:lnTo>
                <a:lnTo>
                  <a:pt x="941393" y="375791"/>
                </a:lnTo>
                <a:lnTo>
                  <a:pt x="742764" y="632575"/>
                </a:lnTo>
                <a:lnTo>
                  <a:pt x="469429" y="71843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04339" y="4090351"/>
            <a:ext cx="784225" cy="883285"/>
          </a:xfrm>
          <a:custGeom>
            <a:avLst/>
            <a:gdLst/>
            <a:ahLst/>
            <a:cxnLst/>
            <a:rect l="l" t="t" r="r" b="b"/>
            <a:pathLst>
              <a:path w="784225" h="883285">
                <a:moveTo>
                  <a:pt x="783978" y="882687"/>
                </a:moveTo>
                <a:lnTo>
                  <a:pt x="615497" y="845413"/>
                </a:lnTo>
                <a:lnTo>
                  <a:pt x="272798" y="730577"/>
                </a:lnTo>
                <a:lnTo>
                  <a:pt x="0" y="533652"/>
                </a:lnTo>
                <a:lnTo>
                  <a:pt x="41218" y="250116"/>
                </a:lnTo>
                <a:lnTo>
                  <a:pt x="263063" y="13109"/>
                </a:lnTo>
                <a:lnTo>
                  <a:pt x="414382" y="0"/>
                </a:lnTo>
                <a:lnTo>
                  <a:pt x="564809" y="270091"/>
                </a:lnTo>
                <a:lnTo>
                  <a:pt x="783978" y="88268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3297" y="4742097"/>
            <a:ext cx="419734" cy="419734"/>
          </a:xfrm>
          <a:custGeom>
            <a:avLst/>
            <a:gdLst/>
            <a:ahLst/>
            <a:cxnLst/>
            <a:rect l="l" t="t" r="r" b="b"/>
            <a:pathLst>
              <a:path w="419735" h="419735">
                <a:moveTo>
                  <a:pt x="226484" y="418841"/>
                </a:moveTo>
                <a:lnTo>
                  <a:pt x="216192" y="419413"/>
                </a:lnTo>
                <a:lnTo>
                  <a:pt x="205909" y="419479"/>
                </a:lnTo>
                <a:lnTo>
                  <a:pt x="195636" y="419038"/>
                </a:lnTo>
                <a:lnTo>
                  <a:pt x="155077" y="412267"/>
                </a:lnTo>
                <a:lnTo>
                  <a:pt x="116618" y="397714"/>
                </a:lnTo>
                <a:lnTo>
                  <a:pt x="81738" y="375936"/>
                </a:lnTo>
                <a:lnTo>
                  <a:pt x="51775" y="347772"/>
                </a:lnTo>
                <a:lnTo>
                  <a:pt x="27884" y="314302"/>
                </a:lnTo>
                <a:lnTo>
                  <a:pt x="10980" y="276815"/>
                </a:lnTo>
                <a:lnTo>
                  <a:pt x="1712" y="236751"/>
                </a:lnTo>
                <a:lnTo>
                  <a:pt x="0" y="205922"/>
                </a:lnTo>
                <a:lnTo>
                  <a:pt x="440" y="195648"/>
                </a:lnTo>
                <a:lnTo>
                  <a:pt x="7210" y="155087"/>
                </a:lnTo>
                <a:lnTo>
                  <a:pt x="21762" y="116624"/>
                </a:lnTo>
                <a:lnTo>
                  <a:pt x="43537" y="81742"/>
                </a:lnTo>
                <a:lnTo>
                  <a:pt x="71699" y="51778"/>
                </a:lnTo>
                <a:lnTo>
                  <a:pt x="105166" y="27885"/>
                </a:lnTo>
                <a:lnTo>
                  <a:pt x="142650" y="10980"/>
                </a:lnTo>
                <a:lnTo>
                  <a:pt x="182711" y="1712"/>
                </a:lnTo>
                <a:lnTo>
                  <a:pt x="213538" y="0"/>
                </a:lnTo>
                <a:lnTo>
                  <a:pt x="223811" y="440"/>
                </a:lnTo>
                <a:lnTo>
                  <a:pt x="264369" y="7211"/>
                </a:lnTo>
                <a:lnTo>
                  <a:pt x="302829" y="21765"/>
                </a:lnTo>
                <a:lnTo>
                  <a:pt x="337709" y="43542"/>
                </a:lnTo>
                <a:lnTo>
                  <a:pt x="367671" y="71706"/>
                </a:lnTo>
                <a:lnTo>
                  <a:pt x="391563" y="105176"/>
                </a:lnTo>
                <a:lnTo>
                  <a:pt x="408467" y="142663"/>
                </a:lnTo>
                <a:lnTo>
                  <a:pt x="417734" y="182728"/>
                </a:lnTo>
                <a:lnTo>
                  <a:pt x="419447" y="213556"/>
                </a:lnTo>
                <a:lnTo>
                  <a:pt x="419007" y="223830"/>
                </a:lnTo>
                <a:lnTo>
                  <a:pt x="412237" y="264392"/>
                </a:lnTo>
                <a:lnTo>
                  <a:pt x="397685" y="302854"/>
                </a:lnTo>
                <a:lnTo>
                  <a:pt x="375910" y="337736"/>
                </a:lnTo>
                <a:lnTo>
                  <a:pt x="347748" y="367701"/>
                </a:lnTo>
                <a:lnTo>
                  <a:pt x="314281" y="391594"/>
                </a:lnTo>
                <a:lnTo>
                  <a:pt x="276797" y="408498"/>
                </a:lnTo>
                <a:lnTo>
                  <a:pt x="236735" y="417766"/>
                </a:lnTo>
                <a:lnTo>
                  <a:pt x="226484" y="418841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8125" y="2381250"/>
            <a:ext cx="3562350" cy="4743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91225" y="2486025"/>
            <a:ext cx="3467100" cy="46196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196" y="0"/>
            <a:ext cx="7732404" cy="2313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361" y="0"/>
            <a:ext cx="241300" cy="1075055"/>
          </a:xfrm>
          <a:custGeom>
            <a:avLst/>
            <a:gdLst/>
            <a:ahLst/>
            <a:cxnLst/>
            <a:rect l="l" t="t" r="r" b="b"/>
            <a:pathLst>
              <a:path w="241300" h="1075055">
                <a:moveTo>
                  <a:pt x="30581" y="1074901"/>
                </a:moveTo>
                <a:lnTo>
                  <a:pt x="23848" y="1074901"/>
                </a:lnTo>
                <a:lnTo>
                  <a:pt x="19359" y="1072655"/>
                </a:lnTo>
                <a:lnTo>
                  <a:pt x="12625" y="1070409"/>
                </a:lnTo>
                <a:lnTo>
                  <a:pt x="4313" y="1061846"/>
                </a:lnTo>
                <a:lnTo>
                  <a:pt x="0" y="1050757"/>
                </a:lnTo>
                <a:lnTo>
                  <a:pt x="315" y="1038825"/>
                </a:lnTo>
                <a:lnTo>
                  <a:pt x="5891" y="1027736"/>
                </a:lnTo>
                <a:lnTo>
                  <a:pt x="25894" y="997303"/>
                </a:lnTo>
                <a:lnTo>
                  <a:pt x="44463" y="965262"/>
                </a:lnTo>
                <a:lnTo>
                  <a:pt x="77461" y="896575"/>
                </a:lnTo>
                <a:lnTo>
                  <a:pt x="91972" y="860035"/>
                </a:lnTo>
                <a:lnTo>
                  <a:pt x="105210" y="822103"/>
                </a:lnTo>
                <a:lnTo>
                  <a:pt x="117216" y="782833"/>
                </a:lnTo>
                <a:lnTo>
                  <a:pt x="128031" y="742278"/>
                </a:lnTo>
                <a:lnTo>
                  <a:pt x="137694" y="700492"/>
                </a:lnTo>
                <a:lnTo>
                  <a:pt x="146245" y="657529"/>
                </a:lnTo>
                <a:lnTo>
                  <a:pt x="153726" y="613443"/>
                </a:lnTo>
                <a:lnTo>
                  <a:pt x="160175" y="568287"/>
                </a:lnTo>
                <a:lnTo>
                  <a:pt x="165634" y="522115"/>
                </a:lnTo>
                <a:lnTo>
                  <a:pt x="170143" y="474982"/>
                </a:lnTo>
                <a:lnTo>
                  <a:pt x="173742" y="426940"/>
                </a:lnTo>
                <a:lnTo>
                  <a:pt x="176471" y="378044"/>
                </a:lnTo>
                <a:lnTo>
                  <a:pt x="178371" y="328347"/>
                </a:lnTo>
                <a:lnTo>
                  <a:pt x="179481" y="277903"/>
                </a:lnTo>
                <a:lnTo>
                  <a:pt x="179723" y="209007"/>
                </a:lnTo>
                <a:lnTo>
                  <a:pt x="179494" y="174991"/>
                </a:lnTo>
                <a:lnTo>
                  <a:pt x="178478" y="122630"/>
                </a:lnTo>
                <a:lnTo>
                  <a:pt x="176833" y="69737"/>
                </a:lnTo>
                <a:lnTo>
                  <a:pt x="174601" y="16366"/>
                </a:lnTo>
                <a:lnTo>
                  <a:pt x="173755" y="0"/>
                </a:lnTo>
                <a:lnTo>
                  <a:pt x="235302" y="0"/>
                </a:lnTo>
                <a:lnTo>
                  <a:pt x="237598" y="52529"/>
                </a:lnTo>
                <a:lnTo>
                  <a:pt x="239350" y="105173"/>
                </a:lnTo>
                <a:lnTo>
                  <a:pt x="240499" y="157348"/>
                </a:lnTo>
                <a:lnTo>
                  <a:pt x="241005" y="209007"/>
                </a:lnTo>
                <a:lnTo>
                  <a:pt x="240830" y="260101"/>
                </a:lnTo>
                <a:lnTo>
                  <a:pt x="239938" y="310581"/>
                </a:lnTo>
                <a:lnTo>
                  <a:pt x="238288" y="360400"/>
                </a:lnTo>
                <a:lnTo>
                  <a:pt x="235844" y="409509"/>
                </a:lnTo>
                <a:lnTo>
                  <a:pt x="232567" y="457859"/>
                </a:lnTo>
                <a:lnTo>
                  <a:pt x="228418" y="505402"/>
                </a:lnTo>
                <a:lnTo>
                  <a:pt x="223361" y="552089"/>
                </a:lnTo>
                <a:lnTo>
                  <a:pt x="217356" y="597873"/>
                </a:lnTo>
                <a:lnTo>
                  <a:pt x="210365" y="642705"/>
                </a:lnTo>
                <a:lnTo>
                  <a:pt x="202351" y="686537"/>
                </a:lnTo>
                <a:lnTo>
                  <a:pt x="193275" y="729319"/>
                </a:lnTo>
                <a:lnTo>
                  <a:pt x="183099" y="771005"/>
                </a:lnTo>
                <a:lnTo>
                  <a:pt x="171785" y="811544"/>
                </a:lnTo>
                <a:lnTo>
                  <a:pt x="159294" y="850890"/>
                </a:lnTo>
                <a:lnTo>
                  <a:pt x="145590" y="888993"/>
                </a:lnTo>
                <a:lnTo>
                  <a:pt x="130632" y="925806"/>
                </a:lnTo>
                <a:lnTo>
                  <a:pt x="114384" y="961279"/>
                </a:lnTo>
                <a:lnTo>
                  <a:pt x="96808" y="995364"/>
                </a:lnTo>
                <a:lnTo>
                  <a:pt x="57515" y="1059179"/>
                </a:lnTo>
                <a:lnTo>
                  <a:pt x="38577" y="1074024"/>
                </a:lnTo>
                <a:lnTo>
                  <a:pt x="30581" y="107490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406" y="0"/>
            <a:ext cx="747395" cy="677545"/>
          </a:xfrm>
          <a:custGeom>
            <a:avLst/>
            <a:gdLst/>
            <a:ahLst/>
            <a:cxnLst/>
            <a:rect l="l" t="t" r="r" b="b"/>
            <a:pathLst>
              <a:path w="747394" h="677545">
                <a:moveTo>
                  <a:pt x="715571" y="677364"/>
                </a:moveTo>
                <a:lnTo>
                  <a:pt x="711082" y="677364"/>
                </a:lnTo>
                <a:lnTo>
                  <a:pt x="704348" y="675119"/>
                </a:lnTo>
                <a:lnTo>
                  <a:pt x="628200" y="627066"/>
                </a:lnTo>
                <a:lnTo>
                  <a:pt x="560366" y="580377"/>
                </a:lnTo>
                <a:lnTo>
                  <a:pt x="496262" y="532979"/>
                </a:lnTo>
                <a:lnTo>
                  <a:pt x="435789" y="485048"/>
                </a:lnTo>
                <a:lnTo>
                  <a:pt x="378851" y="436758"/>
                </a:lnTo>
                <a:lnTo>
                  <a:pt x="325350" y="388282"/>
                </a:lnTo>
                <a:lnTo>
                  <a:pt x="275189" y="339797"/>
                </a:lnTo>
                <a:lnTo>
                  <a:pt x="228271" y="291477"/>
                </a:lnTo>
                <a:lnTo>
                  <a:pt x="184499" y="243496"/>
                </a:lnTo>
                <a:lnTo>
                  <a:pt x="143775" y="196029"/>
                </a:lnTo>
                <a:lnTo>
                  <a:pt x="106003" y="149250"/>
                </a:lnTo>
                <a:lnTo>
                  <a:pt x="71086" y="103334"/>
                </a:lnTo>
                <a:lnTo>
                  <a:pt x="38925" y="58456"/>
                </a:lnTo>
                <a:lnTo>
                  <a:pt x="9424" y="14791"/>
                </a:lnTo>
                <a:lnTo>
                  <a:pt x="0" y="0"/>
                </a:lnTo>
                <a:lnTo>
                  <a:pt x="76983" y="0"/>
                </a:lnTo>
                <a:lnTo>
                  <a:pt x="78014" y="1572"/>
                </a:lnTo>
                <a:lnTo>
                  <a:pt x="109249" y="46450"/>
                </a:lnTo>
                <a:lnTo>
                  <a:pt x="143312" y="92526"/>
                </a:lnTo>
                <a:lnTo>
                  <a:pt x="180306" y="139601"/>
                </a:lnTo>
                <a:lnTo>
                  <a:pt x="220331" y="187473"/>
                </a:lnTo>
                <a:lnTo>
                  <a:pt x="263486" y="235943"/>
                </a:lnTo>
                <a:lnTo>
                  <a:pt x="309873" y="284811"/>
                </a:lnTo>
                <a:lnTo>
                  <a:pt x="359593" y="333877"/>
                </a:lnTo>
                <a:lnTo>
                  <a:pt x="412746" y="382940"/>
                </a:lnTo>
                <a:lnTo>
                  <a:pt x="469432" y="431801"/>
                </a:lnTo>
                <a:lnTo>
                  <a:pt x="529753" y="480259"/>
                </a:lnTo>
                <a:lnTo>
                  <a:pt x="593809" y="528114"/>
                </a:lnTo>
                <a:lnTo>
                  <a:pt x="661700" y="575166"/>
                </a:lnTo>
                <a:lnTo>
                  <a:pt x="733527" y="621215"/>
                </a:lnTo>
                <a:lnTo>
                  <a:pt x="741874" y="629462"/>
                </a:lnTo>
                <a:lnTo>
                  <a:pt x="746433" y="640025"/>
                </a:lnTo>
                <a:lnTo>
                  <a:pt x="746784" y="651852"/>
                </a:lnTo>
                <a:lnTo>
                  <a:pt x="742505" y="663889"/>
                </a:lnTo>
                <a:lnTo>
                  <a:pt x="737034" y="669784"/>
                </a:lnTo>
                <a:lnTo>
                  <a:pt x="730721" y="673996"/>
                </a:lnTo>
                <a:lnTo>
                  <a:pt x="723567" y="676522"/>
                </a:lnTo>
                <a:lnTo>
                  <a:pt x="715571" y="67736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80" y="1023244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408783" y="860206"/>
                </a:moveTo>
                <a:lnTo>
                  <a:pt x="126219" y="688845"/>
                </a:lnTo>
                <a:lnTo>
                  <a:pt x="0" y="542120"/>
                </a:lnTo>
                <a:lnTo>
                  <a:pt x="1297" y="339387"/>
                </a:lnTo>
                <a:lnTo>
                  <a:pt x="101284" y="0"/>
                </a:lnTo>
                <a:lnTo>
                  <a:pt x="157097" y="30199"/>
                </a:lnTo>
                <a:lnTo>
                  <a:pt x="206502" y="64783"/>
                </a:lnTo>
                <a:lnTo>
                  <a:pt x="249864" y="103218"/>
                </a:lnTo>
                <a:lnTo>
                  <a:pt x="287547" y="144971"/>
                </a:lnTo>
                <a:lnTo>
                  <a:pt x="319915" y="189510"/>
                </a:lnTo>
                <a:lnTo>
                  <a:pt x="347331" y="236301"/>
                </a:lnTo>
                <a:lnTo>
                  <a:pt x="370161" y="284812"/>
                </a:lnTo>
                <a:lnTo>
                  <a:pt x="388768" y="334511"/>
                </a:lnTo>
                <a:lnTo>
                  <a:pt x="403517" y="384864"/>
                </a:lnTo>
                <a:lnTo>
                  <a:pt x="414771" y="435340"/>
                </a:lnTo>
                <a:lnTo>
                  <a:pt x="422895" y="485404"/>
                </a:lnTo>
                <a:lnTo>
                  <a:pt x="428254" y="534524"/>
                </a:lnTo>
                <a:lnTo>
                  <a:pt x="431210" y="582169"/>
                </a:lnTo>
                <a:lnTo>
                  <a:pt x="432128" y="627804"/>
                </a:lnTo>
                <a:lnTo>
                  <a:pt x="431373" y="670897"/>
                </a:lnTo>
                <a:lnTo>
                  <a:pt x="429309" y="710915"/>
                </a:lnTo>
                <a:lnTo>
                  <a:pt x="422708" y="779598"/>
                </a:lnTo>
                <a:lnTo>
                  <a:pt x="415240" y="829589"/>
                </a:lnTo>
                <a:lnTo>
                  <a:pt x="408783" y="86020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2498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09">
                <a:moveTo>
                  <a:pt x="0" y="435292"/>
                </a:moveTo>
                <a:lnTo>
                  <a:pt x="0" y="7464"/>
                </a:lnTo>
                <a:lnTo>
                  <a:pt x="103041" y="0"/>
                </a:lnTo>
                <a:lnTo>
                  <a:pt x="483698" y="65238"/>
                </a:lnTo>
                <a:lnTo>
                  <a:pt x="307889" y="338264"/>
                </a:lnTo>
                <a:lnTo>
                  <a:pt x="50225" y="435261"/>
                </a:lnTo>
                <a:lnTo>
                  <a:pt x="0" y="435292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614" y="606025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5" h="308609">
                <a:moveTo>
                  <a:pt x="298591" y="308114"/>
                </a:moveTo>
                <a:lnTo>
                  <a:pt x="172267" y="287795"/>
                </a:lnTo>
                <a:lnTo>
                  <a:pt x="88869" y="201360"/>
                </a:lnTo>
                <a:lnTo>
                  <a:pt x="0" y="24174"/>
                </a:lnTo>
                <a:lnTo>
                  <a:pt x="68653" y="6769"/>
                </a:lnTo>
                <a:lnTo>
                  <a:pt x="131642" y="0"/>
                </a:lnTo>
                <a:lnTo>
                  <a:pt x="189139" y="2554"/>
                </a:lnTo>
                <a:lnTo>
                  <a:pt x="241321" y="13120"/>
                </a:lnTo>
                <a:lnTo>
                  <a:pt x="288360" y="30384"/>
                </a:lnTo>
                <a:lnTo>
                  <a:pt x="330431" y="53034"/>
                </a:lnTo>
                <a:lnTo>
                  <a:pt x="367708" y="79757"/>
                </a:lnTo>
                <a:lnTo>
                  <a:pt x="400366" y="109240"/>
                </a:lnTo>
                <a:lnTo>
                  <a:pt x="428579" y="140171"/>
                </a:lnTo>
                <a:lnTo>
                  <a:pt x="452521" y="171237"/>
                </a:lnTo>
                <a:lnTo>
                  <a:pt x="488288" y="228523"/>
                </a:lnTo>
                <a:lnTo>
                  <a:pt x="509063" y="270595"/>
                </a:lnTo>
                <a:lnTo>
                  <a:pt x="514264" y="282645"/>
                </a:lnTo>
                <a:lnTo>
                  <a:pt x="516240" y="286953"/>
                </a:lnTo>
                <a:lnTo>
                  <a:pt x="298591" y="30811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60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5" h="441325">
                <a:moveTo>
                  <a:pt x="77580" y="440911"/>
                </a:moveTo>
                <a:lnTo>
                  <a:pt x="0" y="424734"/>
                </a:lnTo>
                <a:lnTo>
                  <a:pt x="0" y="51131"/>
                </a:lnTo>
                <a:lnTo>
                  <a:pt x="2248" y="49411"/>
                </a:lnTo>
                <a:lnTo>
                  <a:pt x="243394" y="8282"/>
                </a:lnTo>
                <a:lnTo>
                  <a:pt x="672238" y="0"/>
                </a:lnTo>
                <a:lnTo>
                  <a:pt x="460552" y="291274"/>
                </a:lnTo>
                <a:lnTo>
                  <a:pt x="291792" y="426734"/>
                </a:lnTo>
                <a:lnTo>
                  <a:pt x="77580" y="44091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026" y="0"/>
            <a:ext cx="606425" cy="297815"/>
          </a:xfrm>
          <a:custGeom>
            <a:avLst/>
            <a:gdLst/>
            <a:ahLst/>
            <a:cxnLst/>
            <a:rect l="l" t="t" r="r" b="b"/>
            <a:pathLst>
              <a:path w="606425" h="297815">
                <a:moveTo>
                  <a:pt x="481449" y="297796"/>
                </a:moveTo>
                <a:lnTo>
                  <a:pt x="312689" y="292532"/>
                </a:lnTo>
                <a:lnTo>
                  <a:pt x="0" y="196727"/>
                </a:lnTo>
                <a:lnTo>
                  <a:pt x="90482" y="27227"/>
                </a:lnTo>
                <a:lnTo>
                  <a:pt x="121480" y="0"/>
                </a:lnTo>
                <a:lnTo>
                  <a:pt x="606293" y="0"/>
                </a:lnTo>
                <a:lnTo>
                  <a:pt x="564356" y="188515"/>
                </a:lnTo>
                <a:lnTo>
                  <a:pt x="481449" y="29779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40" h="249554">
                <a:moveTo>
                  <a:pt x="0" y="248989"/>
                </a:moveTo>
                <a:lnTo>
                  <a:pt x="0" y="0"/>
                </a:lnTo>
                <a:lnTo>
                  <a:pt x="548559" y="0"/>
                </a:lnTo>
                <a:lnTo>
                  <a:pt x="485837" y="90394"/>
                </a:lnTo>
                <a:lnTo>
                  <a:pt x="209025" y="225925"/>
                </a:lnTo>
                <a:lnTo>
                  <a:pt x="0" y="248989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416" y="641429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4">
                <a:moveTo>
                  <a:pt x="186295" y="588443"/>
                </a:moveTo>
                <a:lnTo>
                  <a:pt x="47275" y="455440"/>
                </a:lnTo>
                <a:lnTo>
                  <a:pt x="0" y="349809"/>
                </a:lnTo>
                <a:lnTo>
                  <a:pt x="43627" y="216385"/>
                </a:lnTo>
                <a:lnTo>
                  <a:pt x="177317" y="0"/>
                </a:lnTo>
                <a:lnTo>
                  <a:pt x="221200" y="52077"/>
                </a:lnTo>
                <a:lnTo>
                  <a:pt x="253177" y="105416"/>
                </a:lnTo>
                <a:lnTo>
                  <a:pt x="274567" y="159302"/>
                </a:lnTo>
                <a:lnTo>
                  <a:pt x="286692" y="213020"/>
                </a:lnTo>
                <a:lnTo>
                  <a:pt x="290873" y="265856"/>
                </a:lnTo>
                <a:lnTo>
                  <a:pt x="288430" y="317094"/>
                </a:lnTo>
                <a:lnTo>
                  <a:pt x="280683" y="366021"/>
                </a:lnTo>
                <a:lnTo>
                  <a:pt x="268954" y="411922"/>
                </a:lnTo>
                <a:lnTo>
                  <a:pt x="254564" y="454081"/>
                </a:lnTo>
                <a:lnTo>
                  <a:pt x="238833" y="491784"/>
                </a:lnTo>
                <a:lnTo>
                  <a:pt x="208632" y="550963"/>
                </a:lnTo>
                <a:lnTo>
                  <a:pt x="188918" y="583741"/>
                </a:lnTo>
                <a:lnTo>
                  <a:pt x="186295" y="588443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978" y="461190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153363" y="261304"/>
                </a:moveTo>
                <a:lnTo>
                  <a:pt x="103112" y="253856"/>
                </a:lnTo>
                <a:lnTo>
                  <a:pt x="51724" y="232184"/>
                </a:lnTo>
                <a:lnTo>
                  <a:pt x="0" y="193714"/>
                </a:lnTo>
                <a:lnTo>
                  <a:pt x="106334" y="54745"/>
                </a:lnTo>
                <a:lnTo>
                  <a:pt x="185734" y="0"/>
                </a:lnTo>
                <a:lnTo>
                  <a:pt x="277759" y="21898"/>
                </a:lnTo>
                <a:lnTo>
                  <a:pt x="421970" y="112859"/>
                </a:lnTo>
                <a:lnTo>
                  <a:pt x="418082" y="117624"/>
                </a:lnTo>
                <a:lnTo>
                  <a:pt x="386022" y="151392"/>
                </a:lnTo>
                <a:lnTo>
                  <a:pt x="326935" y="200320"/>
                </a:lnTo>
                <a:lnTo>
                  <a:pt x="289262" y="224035"/>
                </a:lnTo>
                <a:lnTo>
                  <a:pt x="247241" y="243820"/>
                </a:lnTo>
                <a:lnTo>
                  <a:pt x="201674" y="257101"/>
                </a:lnTo>
                <a:lnTo>
                  <a:pt x="153363" y="26130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559" y="1146773"/>
            <a:ext cx="251386" cy="25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" y="1604950"/>
            <a:ext cx="251386" cy="25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339" y="48494"/>
            <a:ext cx="251386" cy="25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2996565" marR="5080" indent="-2878455">
              <a:lnSpc>
                <a:spcPts val="4130"/>
              </a:lnSpc>
              <a:spcBef>
                <a:spcPts val="1019"/>
              </a:spcBef>
            </a:pPr>
            <a:r>
              <a:rPr spc="-1525" dirty="0"/>
              <a:t>ZBIÓRKA</a:t>
            </a:r>
            <a:r>
              <a:rPr spc="-280" dirty="0"/>
              <a:t> </a:t>
            </a:r>
            <a:r>
              <a:rPr spc="-1505" dirty="0"/>
              <a:t>ZABAWEK,</a:t>
            </a:r>
            <a:r>
              <a:rPr spc="-275" dirty="0"/>
              <a:t> </a:t>
            </a:r>
            <a:r>
              <a:rPr spc="-1430" dirty="0"/>
              <a:t>GIER</a:t>
            </a:r>
            <a:r>
              <a:rPr spc="-275" dirty="0"/>
              <a:t> </a:t>
            </a:r>
            <a:r>
              <a:rPr spc="-550" dirty="0"/>
              <a:t>I </a:t>
            </a:r>
            <a:r>
              <a:rPr spc="-1435" dirty="0"/>
              <a:t>KSIĄŻEK</a:t>
            </a:r>
            <a:r>
              <a:rPr spc="-275" dirty="0"/>
              <a:t> </a:t>
            </a:r>
            <a:r>
              <a:rPr spc="-1580" dirty="0"/>
              <a:t>DLA</a:t>
            </a:r>
            <a:r>
              <a:rPr spc="-275" dirty="0"/>
              <a:t> </a:t>
            </a:r>
            <a:r>
              <a:rPr spc="-1250" dirty="0"/>
              <a:t>DZIECI</a:t>
            </a:r>
            <a:r>
              <a:rPr spc="-280" dirty="0"/>
              <a:t> </a:t>
            </a:r>
            <a:r>
              <a:rPr spc="-1664" dirty="0"/>
              <a:t>ZE</a:t>
            </a:r>
            <a:r>
              <a:rPr spc="-275" dirty="0"/>
              <a:t> </a:t>
            </a:r>
            <a:r>
              <a:rPr spc="-1280" dirty="0"/>
              <a:t>SZPITALI </a:t>
            </a:r>
            <a:r>
              <a:rPr spc="-765" dirty="0"/>
              <a:t> </a:t>
            </a:r>
            <a:r>
              <a:rPr spc="-1605" dirty="0"/>
              <a:t>ONKOLOGICZNYCH</a:t>
            </a:r>
          </a:p>
        </p:txBody>
      </p:sp>
      <p:sp>
        <p:nvSpPr>
          <p:cNvPr id="17" name="object 17"/>
          <p:cNvSpPr/>
          <p:nvPr/>
        </p:nvSpPr>
        <p:spPr>
          <a:xfrm>
            <a:off x="1006784" y="1026797"/>
            <a:ext cx="188595" cy="276225"/>
          </a:xfrm>
          <a:custGeom>
            <a:avLst/>
            <a:gdLst/>
            <a:ahLst/>
            <a:cxnLst/>
            <a:rect l="l" t="t" r="r" b="b"/>
            <a:pathLst>
              <a:path w="188594" h="276225">
                <a:moveTo>
                  <a:pt x="102991" y="275870"/>
                </a:moveTo>
                <a:lnTo>
                  <a:pt x="24108" y="110966"/>
                </a:lnTo>
                <a:lnTo>
                  <a:pt x="0" y="27545"/>
                </a:lnTo>
                <a:lnTo>
                  <a:pt x="32631" y="0"/>
                </a:lnTo>
                <a:lnTo>
                  <a:pt x="123969" y="2721"/>
                </a:lnTo>
                <a:lnTo>
                  <a:pt x="188436" y="50604"/>
                </a:lnTo>
                <a:lnTo>
                  <a:pt x="173698" y="143921"/>
                </a:lnTo>
                <a:lnTo>
                  <a:pt x="128850" y="234925"/>
                </a:lnTo>
                <a:lnTo>
                  <a:pt x="102991" y="27587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453" y="1297701"/>
            <a:ext cx="189865" cy="273685"/>
          </a:xfrm>
          <a:custGeom>
            <a:avLst/>
            <a:gdLst/>
            <a:ahLst/>
            <a:cxnLst/>
            <a:rect l="l" t="t" r="r" b="b"/>
            <a:pathLst>
              <a:path w="189865" h="273684">
                <a:moveTo>
                  <a:pt x="118728" y="273146"/>
                </a:moveTo>
                <a:lnTo>
                  <a:pt x="28042" y="261890"/>
                </a:lnTo>
                <a:lnTo>
                  <a:pt x="0" y="229684"/>
                </a:lnTo>
                <a:lnTo>
                  <a:pt x="36564" y="150924"/>
                </a:lnTo>
                <a:lnTo>
                  <a:pt x="139703" y="0"/>
                </a:lnTo>
                <a:lnTo>
                  <a:pt x="159007" y="44413"/>
                </a:lnTo>
                <a:lnTo>
                  <a:pt x="189432" y="141199"/>
                </a:lnTo>
                <a:lnTo>
                  <a:pt x="189748" y="235671"/>
                </a:lnTo>
                <a:lnTo>
                  <a:pt x="118728" y="27314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7206" y="1197527"/>
            <a:ext cx="276225" cy="188595"/>
          </a:xfrm>
          <a:custGeom>
            <a:avLst/>
            <a:gdLst/>
            <a:ahLst/>
            <a:cxnLst/>
            <a:rect l="l" t="t" r="r" b="b"/>
            <a:pathLst>
              <a:path w="276225" h="188594">
                <a:moveTo>
                  <a:pt x="225227" y="188037"/>
                </a:moveTo>
                <a:lnTo>
                  <a:pt x="131914" y="173242"/>
                </a:lnTo>
                <a:lnTo>
                  <a:pt x="40932" y="128109"/>
                </a:lnTo>
                <a:lnTo>
                  <a:pt x="0" y="102078"/>
                </a:lnTo>
                <a:lnTo>
                  <a:pt x="164851" y="23880"/>
                </a:lnTo>
                <a:lnTo>
                  <a:pt x="248255" y="0"/>
                </a:lnTo>
                <a:lnTo>
                  <a:pt x="275818" y="32403"/>
                </a:lnTo>
                <a:lnTo>
                  <a:pt x="273146" y="123062"/>
                </a:lnTo>
                <a:lnTo>
                  <a:pt x="225227" y="1880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024" y="1161196"/>
            <a:ext cx="273685" cy="189865"/>
          </a:xfrm>
          <a:custGeom>
            <a:avLst/>
            <a:gdLst/>
            <a:ahLst/>
            <a:cxnLst/>
            <a:rect l="l" t="t" r="r" b="b"/>
            <a:pathLst>
              <a:path w="273684" h="189865">
                <a:moveTo>
                  <a:pt x="37437" y="189348"/>
                </a:moveTo>
                <a:lnTo>
                  <a:pt x="0" y="117812"/>
                </a:lnTo>
                <a:lnTo>
                  <a:pt x="11205" y="27814"/>
                </a:lnTo>
                <a:lnTo>
                  <a:pt x="43393" y="0"/>
                </a:lnTo>
                <a:lnTo>
                  <a:pt x="122171" y="36336"/>
                </a:lnTo>
                <a:lnTo>
                  <a:pt x="273148" y="138791"/>
                </a:lnTo>
                <a:lnTo>
                  <a:pt x="228721" y="158266"/>
                </a:lnTo>
                <a:lnTo>
                  <a:pt x="131914" y="188976"/>
                </a:lnTo>
                <a:lnTo>
                  <a:pt x="37437" y="1893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844" y="1053670"/>
            <a:ext cx="219796" cy="248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627" y="1298624"/>
            <a:ext cx="264160" cy="202565"/>
          </a:xfrm>
          <a:custGeom>
            <a:avLst/>
            <a:gdLst/>
            <a:ahLst/>
            <a:cxnLst/>
            <a:rect l="l" t="t" r="r" b="b"/>
            <a:pathLst>
              <a:path w="264159" h="202565">
                <a:moveTo>
                  <a:pt x="132829" y="202137"/>
                </a:moveTo>
                <a:lnTo>
                  <a:pt x="56018" y="178311"/>
                </a:lnTo>
                <a:lnTo>
                  <a:pt x="0" y="106394"/>
                </a:lnTo>
                <a:lnTo>
                  <a:pt x="2991" y="63848"/>
                </a:lnTo>
                <a:lnTo>
                  <a:pt x="84491" y="33955"/>
                </a:lnTo>
                <a:lnTo>
                  <a:pt x="263997" y="0"/>
                </a:lnTo>
                <a:lnTo>
                  <a:pt x="246272" y="45090"/>
                </a:lnTo>
                <a:lnTo>
                  <a:pt x="199398" y="135099"/>
                </a:lnTo>
                <a:lnTo>
                  <a:pt x="132829" y="2021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040" y="1298270"/>
            <a:ext cx="248195" cy="219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119" y="1038056"/>
            <a:ext cx="202565" cy="264160"/>
          </a:xfrm>
          <a:custGeom>
            <a:avLst/>
            <a:gdLst/>
            <a:ahLst/>
            <a:cxnLst/>
            <a:rect l="l" t="t" r="r" b="b"/>
            <a:pathLst>
              <a:path w="202565" h="264159">
                <a:moveTo>
                  <a:pt x="202165" y="263996"/>
                </a:moveTo>
                <a:lnTo>
                  <a:pt x="157065" y="246278"/>
                </a:lnTo>
                <a:lnTo>
                  <a:pt x="67040" y="199416"/>
                </a:lnTo>
                <a:lnTo>
                  <a:pt x="0" y="132850"/>
                </a:lnTo>
                <a:lnTo>
                  <a:pt x="23852" y="56016"/>
                </a:lnTo>
                <a:lnTo>
                  <a:pt x="95768" y="0"/>
                </a:lnTo>
                <a:lnTo>
                  <a:pt x="138314" y="2992"/>
                </a:lnTo>
                <a:lnTo>
                  <a:pt x="168207" y="84491"/>
                </a:lnTo>
                <a:lnTo>
                  <a:pt x="202165" y="2639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1417" y="1236613"/>
            <a:ext cx="118653" cy="118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02" y="1502743"/>
            <a:ext cx="218440" cy="320040"/>
          </a:xfrm>
          <a:custGeom>
            <a:avLst/>
            <a:gdLst/>
            <a:ahLst/>
            <a:cxnLst/>
            <a:rect l="l" t="t" r="r" b="b"/>
            <a:pathLst>
              <a:path w="218440" h="320039">
                <a:moveTo>
                  <a:pt x="119252" y="319427"/>
                </a:moveTo>
                <a:lnTo>
                  <a:pt x="27915" y="128487"/>
                </a:lnTo>
                <a:lnTo>
                  <a:pt x="0" y="31894"/>
                </a:lnTo>
                <a:lnTo>
                  <a:pt x="37783" y="0"/>
                </a:lnTo>
                <a:lnTo>
                  <a:pt x="143546" y="3153"/>
                </a:lnTo>
                <a:lnTo>
                  <a:pt x="218189" y="58594"/>
                </a:lnTo>
                <a:lnTo>
                  <a:pt x="201123" y="166644"/>
                </a:lnTo>
                <a:lnTo>
                  <a:pt x="149195" y="272017"/>
                </a:lnTo>
                <a:lnTo>
                  <a:pt x="119252" y="3194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35" y="1816421"/>
            <a:ext cx="219710" cy="316865"/>
          </a:xfrm>
          <a:custGeom>
            <a:avLst/>
            <a:gdLst/>
            <a:ahLst/>
            <a:cxnLst/>
            <a:rect l="l" t="t" r="r" b="b"/>
            <a:pathLst>
              <a:path w="219710" h="316864">
                <a:moveTo>
                  <a:pt x="137470" y="316276"/>
                </a:moveTo>
                <a:lnTo>
                  <a:pt x="32470" y="303240"/>
                </a:lnTo>
                <a:lnTo>
                  <a:pt x="0" y="265950"/>
                </a:lnTo>
                <a:lnTo>
                  <a:pt x="42338" y="174753"/>
                </a:lnTo>
                <a:lnTo>
                  <a:pt x="161762" y="0"/>
                </a:lnTo>
                <a:lnTo>
                  <a:pt x="184113" y="51426"/>
                </a:lnTo>
                <a:lnTo>
                  <a:pt x="219341" y="163493"/>
                </a:lnTo>
                <a:lnTo>
                  <a:pt x="219707" y="272882"/>
                </a:lnTo>
                <a:lnTo>
                  <a:pt x="137470" y="31627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180" y="1700431"/>
            <a:ext cx="319405" cy="217804"/>
          </a:xfrm>
          <a:custGeom>
            <a:avLst/>
            <a:gdLst/>
            <a:ahLst/>
            <a:cxnLst/>
            <a:rect l="l" t="t" r="r" b="b"/>
            <a:pathLst>
              <a:path w="319405" h="217805">
                <a:moveTo>
                  <a:pt x="260788" y="217727"/>
                </a:moveTo>
                <a:lnTo>
                  <a:pt x="152743" y="200595"/>
                </a:lnTo>
                <a:lnTo>
                  <a:pt x="47394" y="148336"/>
                </a:lnTo>
                <a:lnTo>
                  <a:pt x="0" y="118196"/>
                </a:lnTo>
                <a:lnTo>
                  <a:pt x="190880" y="27651"/>
                </a:lnTo>
                <a:lnTo>
                  <a:pt x="287453" y="0"/>
                </a:lnTo>
                <a:lnTo>
                  <a:pt x="319368" y="37519"/>
                </a:lnTo>
                <a:lnTo>
                  <a:pt x="316277" y="142487"/>
                </a:lnTo>
                <a:lnTo>
                  <a:pt x="260788" y="2177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687468"/>
            <a:ext cx="202931" cy="189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918" y="1533860"/>
            <a:ext cx="254635" cy="287655"/>
          </a:xfrm>
          <a:custGeom>
            <a:avLst/>
            <a:gdLst/>
            <a:ahLst/>
            <a:cxnLst/>
            <a:rect l="l" t="t" r="r" b="b"/>
            <a:pathLst>
              <a:path w="254634" h="287655">
                <a:moveTo>
                  <a:pt x="0" y="287383"/>
                </a:moveTo>
                <a:lnTo>
                  <a:pt x="70597" y="87976"/>
                </a:lnTo>
                <a:lnTo>
                  <a:pt x="119215" y="0"/>
                </a:lnTo>
                <a:lnTo>
                  <a:pt x="168429" y="4099"/>
                </a:lnTo>
                <a:lnTo>
                  <a:pt x="240817" y="80917"/>
                </a:lnTo>
                <a:lnTo>
                  <a:pt x="254500" y="173026"/>
                </a:lnTo>
                <a:lnTo>
                  <a:pt x="166018" y="237349"/>
                </a:lnTo>
                <a:lnTo>
                  <a:pt x="54731" y="275073"/>
                </a:lnTo>
                <a:lnTo>
                  <a:pt x="0" y="28738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817490"/>
            <a:ext cx="202297" cy="234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146" y="1817080"/>
            <a:ext cx="287655" cy="254635"/>
          </a:xfrm>
          <a:custGeom>
            <a:avLst/>
            <a:gdLst/>
            <a:ahLst/>
            <a:cxnLst/>
            <a:rect l="l" t="t" r="r" b="b"/>
            <a:pathLst>
              <a:path w="287655" h="254635">
                <a:moveTo>
                  <a:pt x="114326" y="254527"/>
                </a:moveTo>
                <a:lnTo>
                  <a:pt x="50006" y="166042"/>
                </a:lnTo>
                <a:lnTo>
                  <a:pt x="12300" y="54740"/>
                </a:lnTo>
                <a:lnTo>
                  <a:pt x="0" y="0"/>
                </a:lnTo>
                <a:lnTo>
                  <a:pt x="199406" y="70596"/>
                </a:lnTo>
                <a:lnTo>
                  <a:pt x="287383" y="119214"/>
                </a:lnTo>
                <a:lnTo>
                  <a:pt x="283284" y="168429"/>
                </a:lnTo>
                <a:lnTo>
                  <a:pt x="206467" y="240819"/>
                </a:lnTo>
                <a:lnTo>
                  <a:pt x="114326" y="2545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15780"/>
            <a:ext cx="201930" cy="306070"/>
          </a:xfrm>
          <a:custGeom>
            <a:avLst/>
            <a:gdLst/>
            <a:ahLst/>
            <a:cxnLst/>
            <a:rect l="l" t="t" r="r" b="b"/>
            <a:pathLst>
              <a:path w="201930" h="306069">
                <a:moveTo>
                  <a:pt x="201901" y="305678"/>
                </a:moveTo>
                <a:lnTo>
                  <a:pt x="149681" y="285163"/>
                </a:lnTo>
                <a:lnTo>
                  <a:pt x="45442" y="230902"/>
                </a:lnTo>
                <a:lnTo>
                  <a:pt x="0" y="185781"/>
                </a:lnTo>
                <a:lnTo>
                  <a:pt x="0" y="61305"/>
                </a:lnTo>
                <a:lnTo>
                  <a:pt x="78705" y="0"/>
                </a:lnTo>
                <a:lnTo>
                  <a:pt x="127969" y="3464"/>
                </a:lnTo>
                <a:lnTo>
                  <a:pt x="162582" y="97832"/>
                </a:lnTo>
                <a:lnTo>
                  <a:pt x="201901" y="305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084" y="1746189"/>
            <a:ext cx="136384" cy="13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38116" y="3521418"/>
            <a:ext cx="281305" cy="411480"/>
          </a:xfrm>
          <a:custGeom>
            <a:avLst/>
            <a:gdLst/>
            <a:ahLst/>
            <a:cxnLst/>
            <a:rect l="l" t="t" r="r" b="b"/>
            <a:pathLst>
              <a:path w="281304" h="411479">
                <a:moveTo>
                  <a:pt x="153583" y="411385"/>
                </a:moveTo>
                <a:lnTo>
                  <a:pt x="35951" y="165476"/>
                </a:lnTo>
                <a:lnTo>
                  <a:pt x="0" y="41076"/>
                </a:lnTo>
                <a:lnTo>
                  <a:pt x="48660" y="0"/>
                </a:lnTo>
                <a:lnTo>
                  <a:pt x="184868" y="4060"/>
                </a:lnTo>
                <a:lnTo>
                  <a:pt x="281002" y="75462"/>
                </a:lnTo>
                <a:lnTo>
                  <a:pt x="259023" y="214619"/>
                </a:lnTo>
                <a:lnTo>
                  <a:pt x="192146" y="350327"/>
                </a:lnTo>
                <a:lnTo>
                  <a:pt x="153583" y="41138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83938" y="3925399"/>
            <a:ext cx="283210" cy="407670"/>
          </a:xfrm>
          <a:custGeom>
            <a:avLst/>
            <a:gdLst/>
            <a:ahLst/>
            <a:cxnLst/>
            <a:rect l="l" t="t" r="r" b="b"/>
            <a:pathLst>
              <a:path w="283209" h="407670">
                <a:moveTo>
                  <a:pt x="177052" y="407323"/>
                </a:moveTo>
                <a:lnTo>
                  <a:pt x="41817" y="390538"/>
                </a:lnTo>
                <a:lnTo>
                  <a:pt x="0" y="342512"/>
                </a:lnTo>
                <a:lnTo>
                  <a:pt x="54526" y="225062"/>
                </a:lnTo>
                <a:lnTo>
                  <a:pt x="208330" y="0"/>
                </a:lnTo>
                <a:lnTo>
                  <a:pt x="237116" y="66231"/>
                </a:lnTo>
                <a:lnTo>
                  <a:pt x="282486" y="210560"/>
                </a:lnTo>
                <a:lnTo>
                  <a:pt x="282957" y="351440"/>
                </a:lnTo>
                <a:lnTo>
                  <a:pt x="177052" y="40732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87868" y="3776016"/>
            <a:ext cx="411480" cy="280670"/>
          </a:xfrm>
          <a:custGeom>
            <a:avLst/>
            <a:gdLst/>
            <a:ahLst/>
            <a:cxnLst/>
            <a:rect l="l" t="t" r="r" b="b"/>
            <a:pathLst>
              <a:path w="411479" h="280670">
                <a:moveTo>
                  <a:pt x="335865" y="280407"/>
                </a:moveTo>
                <a:lnTo>
                  <a:pt x="196715" y="258343"/>
                </a:lnTo>
                <a:lnTo>
                  <a:pt x="61039" y="191040"/>
                </a:lnTo>
                <a:lnTo>
                  <a:pt x="0" y="152222"/>
                </a:lnTo>
                <a:lnTo>
                  <a:pt x="245831" y="35611"/>
                </a:lnTo>
                <a:lnTo>
                  <a:pt x="370206" y="0"/>
                </a:lnTo>
                <a:lnTo>
                  <a:pt x="411309" y="48320"/>
                </a:lnTo>
                <a:lnTo>
                  <a:pt x="407328" y="183507"/>
                </a:lnTo>
                <a:lnTo>
                  <a:pt x="335865" y="28040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87954" y="3721838"/>
            <a:ext cx="407670" cy="282575"/>
          </a:xfrm>
          <a:custGeom>
            <a:avLst/>
            <a:gdLst/>
            <a:ahLst/>
            <a:cxnLst/>
            <a:rect l="l" t="t" r="r" b="b"/>
            <a:pathLst>
              <a:path w="407670" h="282575">
                <a:moveTo>
                  <a:pt x="55821" y="282362"/>
                </a:moveTo>
                <a:lnTo>
                  <a:pt x="0" y="175686"/>
                </a:lnTo>
                <a:lnTo>
                  <a:pt x="16704" y="41477"/>
                </a:lnTo>
                <a:lnTo>
                  <a:pt x="64704" y="0"/>
                </a:lnTo>
                <a:lnTo>
                  <a:pt x="182180" y="54186"/>
                </a:lnTo>
                <a:lnTo>
                  <a:pt x="407321" y="206969"/>
                </a:lnTo>
                <a:lnTo>
                  <a:pt x="341070" y="236011"/>
                </a:lnTo>
                <a:lnTo>
                  <a:pt x="196708" y="281806"/>
                </a:lnTo>
                <a:lnTo>
                  <a:pt x="55821" y="28236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88819" y="3561493"/>
            <a:ext cx="328295" cy="370205"/>
          </a:xfrm>
          <a:custGeom>
            <a:avLst/>
            <a:gdLst/>
            <a:ahLst/>
            <a:cxnLst/>
            <a:rect l="l" t="t" r="r" b="b"/>
            <a:pathLst>
              <a:path w="328295" h="370204">
                <a:moveTo>
                  <a:pt x="0" y="370116"/>
                </a:moveTo>
                <a:lnTo>
                  <a:pt x="90921" y="113302"/>
                </a:lnTo>
                <a:lnTo>
                  <a:pt x="153535" y="0"/>
                </a:lnTo>
                <a:lnTo>
                  <a:pt x="216917" y="5279"/>
                </a:lnTo>
                <a:lnTo>
                  <a:pt x="310145" y="104212"/>
                </a:lnTo>
                <a:lnTo>
                  <a:pt x="327767" y="222838"/>
                </a:lnTo>
                <a:lnTo>
                  <a:pt x="213812" y="305678"/>
                </a:lnTo>
                <a:lnTo>
                  <a:pt x="70487" y="354262"/>
                </a:lnTo>
                <a:lnTo>
                  <a:pt x="0" y="37011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0777" y="3926775"/>
            <a:ext cx="393700" cy="301625"/>
          </a:xfrm>
          <a:custGeom>
            <a:avLst/>
            <a:gdLst/>
            <a:ahLst/>
            <a:cxnLst/>
            <a:rect l="l" t="t" r="r" b="b"/>
            <a:pathLst>
              <a:path w="393700" h="301625">
                <a:moveTo>
                  <a:pt x="198079" y="301433"/>
                </a:moveTo>
                <a:lnTo>
                  <a:pt x="83536" y="265902"/>
                </a:lnTo>
                <a:lnTo>
                  <a:pt x="0" y="158658"/>
                </a:lnTo>
                <a:lnTo>
                  <a:pt x="4461" y="95212"/>
                </a:lnTo>
                <a:lnTo>
                  <a:pt x="125996" y="50636"/>
                </a:lnTo>
                <a:lnTo>
                  <a:pt x="393681" y="0"/>
                </a:lnTo>
                <a:lnTo>
                  <a:pt x="367248" y="67239"/>
                </a:lnTo>
                <a:lnTo>
                  <a:pt x="297348" y="201464"/>
                </a:lnTo>
                <a:lnTo>
                  <a:pt x="198079" y="3014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89112" y="3926247"/>
            <a:ext cx="370205" cy="328295"/>
          </a:xfrm>
          <a:custGeom>
            <a:avLst/>
            <a:gdLst/>
            <a:ahLst/>
            <a:cxnLst/>
            <a:rect l="l" t="t" r="r" b="b"/>
            <a:pathLst>
              <a:path w="370204" h="328295">
                <a:moveTo>
                  <a:pt x="147239" y="327802"/>
                </a:moveTo>
                <a:lnTo>
                  <a:pt x="64403" y="213842"/>
                </a:lnTo>
                <a:lnTo>
                  <a:pt x="15841" y="70499"/>
                </a:lnTo>
                <a:lnTo>
                  <a:pt x="0" y="0"/>
                </a:lnTo>
                <a:lnTo>
                  <a:pt x="256812" y="90920"/>
                </a:lnTo>
                <a:lnTo>
                  <a:pt x="370115" y="153533"/>
                </a:lnTo>
                <a:lnTo>
                  <a:pt x="364837" y="216917"/>
                </a:lnTo>
                <a:lnTo>
                  <a:pt x="265906" y="310147"/>
                </a:lnTo>
                <a:lnTo>
                  <a:pt x="147239" y="32780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92475" y="3538209"/>
            <a:ext cx="301625" cy="393700"/>
          </a:xfrm>
          <a:custGeom>
            <a:avLst/>
            <a:gdLst/>
            <a:ahLst/>
            <a:cxnLst/>
            <a:rect l="l" t="t" r="r" b="b"/>
            <a:pathLst>
              <a:path w="301625" h="393700">
                <a:moveTo>
                  <a:pt x="301474" y="393678"/>
                </a:moveTo>
                <a:lnTo>
                  <a:pt x="234220" y="367257"/>
                </a:lnTo>
                <a:lnTo>
                  <a:pt x="99973" y="297376"/>
                </a:lnTo>
                <a:lnTo>
                  <a:pt x="0" y="198109"/>
                </a:lnTo>
                <a:lnTo>
                  <a:pt x="35569" y="83533"/>
                </a:lnTo>
                <a:lnTo>
                  <a:pt x="142812" y="0"/>
                </a:lnTo>
                <a:lnTo>
                  <a:pt x="206258" y="4462"/>
                </a:lnTo>
                <a:lnTo>
                  <a:pt x="250835" y="125996"/>
                </a:lnTo>
                <a:lnTo>
                  <a:pt x="301474" y="393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05320" y="3834949"/>
            <a:ext cx="175647" cy="175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7024" y="5846385"/>
            <a:ext cx="195580" cy="285750"/>
          </a:xfrm>
          <a:custGeom>
            <a:avLst/>
            <a:gdLst/>
            <a:ahLst/>
            <a:cxnLst/>
            <a:rect l="l" t="t" r="r" b="b"/>
            <a:pathLst>
              <a:path w="195580" h="285750">
                <a:moveTo>
                  <a:pt x="106605" y="285549"/>
                </a:moveTo>
                <a:lnTo>
                  <a:pt x="24954" y="114860"/>
                </a:lnTo>
                <a:lnTo>
                  <a:pt x="0" y="28512"/>
                </a:lnTo>
                <a:lnTo>
                  <a:pt x="33776" y="0"/>
                </a:lnTo>
                <a:lnTo>
                  <a:pt x="128319" y="2817"/>
                </a:lnTo>
                <a:lnTo>
                  <a:pt x="195048" y="52379"/>
                </a:lnTo>
                <a:lnTo>
                  <a:pt x="179792" y="148970"/>
                </a:lnTo>
                <a:lnTo>
                  <a:pt x="133371" y="243168"/>
                </a:lnTo>
                <a:lnTo>
                  <a:pt x="106605" y="285549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9418" y="6126795"/>
            <a:ext cx="196850" cy="283210"/>
          </a:xfrm>
          <a:custGeom>
            <a:avLst/>
            <a:gdLst/>
            <a:ahLst/>
            <a:cxnLst/>
            <a:rect l="l" t="t" r="r" b="b"/>
            <a:pathLst>
              <a:path w="196850" h="283210">
                <a:moveTo>
                  <a:pt x="122899" y="282728"/>
                </a:moveTo>
                <a:lnTo>
                  <a:pt x="29026" y="271079"/>
                </a:lnTo>
                <a:lnTo>
                  <a:pt x="0" y="237744"/>
                </a:lnTo>
                <a:lnTo>
                  <a:pt x="37847" y="156219"/>
                </a:lnTo>
                <a:lnTo>
                  <a:pt x="144605" y="0"/>
                </a:lnTo>
                <a:lnTo>
                  <a:pt x="164586" y="45972"/>
                </a:lnTo>
                <a:lnTo>
                  <a:pt x="196078" y="146153"/>
                </a:lnTo>
                <a:lnTo>
                  <a:pt x="196405" y="243941"/>
                </a:lnTo>
                <a:lnTo>
                  <a:pt x="122899" y="28272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0969" y="6023106"/>
            <a:ext cx="285750" cy="194945"/>
          </a:xfrm>
          <a:custGeom>
            <a:avLst/>
            <a:gdLst/>
            <a:ahLst/>
            <a:cxnLst/>
            <a:rect l="l" t="t" r="r" b="b"/>
            <a:pathLst>
              <a:path w="285750" h="194945">
                <a:moveTo>
                  <a:pt x="233130" y="194635"/>
                </a:moveTo>
                <a:lnTo>
                  <a:pt x="136543" y="179320"/>
                </a:lnTo>
                <a:lnTo>
                  <a:pt x="42368" y="132604"/>
                </a:lnTo>
                <a:lnTo>
                  <a:pt x="0" y="105660"/>
                </a:lnTo>
                <a:lnTo>
                  <a:pt x="170636" y="24718"/>
                </a:lnTo>
                <a:lnTo>
                  <a:pt x="256966" y="0"/>
                </a:lnTo>
                <a:lnTo>
                  <a:pt x="285496" y="33540"/>
                </a:lnTo>
                <a:lnTo>
                  <a:pt x="282733" y="127376"/>
                </a:lnTo>
                <a:lnTo>
                  <a:pt x="233130" y="19463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53378" y="5985500"/>
            <a:ext cx="283210" cy="196215"/>
          </a:xfrm>
          <a:custGeom>
            <a:avLst/>
            <a:gdLst/>
            <a:ahLst/>
            <a:cxnLst/>
            <a:rect l="l" t="t" r="r" b="b"/>
            <a:pathLst>
              <a:path w="283209" h="196214">
                <a:moveTo>
                  <a:pt x="38750" y="195992"/>
                </a:moveTo>
                <a:lnTo>
                  <a:pt x="0" y="121946"/>
                </a:lnTo>
                <a:lnTo>
                  <a:pt x="11598" y="28790"/>
                </a:lnTo>
                <a:lnTo>
                  <a:pt x="44915" y="0"/>
                </a:lnTo>
                <a:lnTo>
                  <a:pt x="126458" y="37611"/>
                </a:lnTo>
                <a:lnTo>
                  <a:pt x="282732" y="143661"/>
                </a:lnTo>
                <a:lnTo>
                  <a:pt x="236746" y="163819"/>
                </a:lnTo>
                <a:lnTo>
                  <a:pt x="136542" y="195606"/>
                </a:lnTo>
                <a:lnTo>
                  <a:pt x="38750" y="19599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31629" y="5874202"/>
            <a:ext cx="227965" cy="257175"/>
          </a:xfrm>
          <a:custGeom>
            <a:avLst/>
            <a:gdLst/>
            <a:ahLst/>
            <a:cxnLst/>
            <a:rect l="l" t="t" r="r" b="b"/>
            <a:pathLst>
              <a:path w="227964" h="257175">
                <a:moveTo>
                  <a:pt x="0" y="256904"/>
                </a:moveTo>
                <a:lnTo>
                  <a:pt x="63110" y="78645"/>
                </a:lnTo>
                <a:lnTo>
                  <a:pt x="106571" y="0"/>
                </a:lnTo>
                <a:lnTo>
                  <a:pt x="150566" y="3664"/>
                </a:lnTo>
                <a:lnTo>
                  <a:pt x="215277" y="72335"/>
                </a:lnTo>
                <a:lnTo>
                  <a:pt x="227509" y="154676"/>
                </a:lnTo>
                <a:lnTo>
                  <a:pt x="148411" y="212176"/>
                </a:lnTo>
                <a:lnTo>
                  <a:pt x="48926" y="245899"/>
                </a:lnTo>
                <a:lnTo>
                  <a:pt x="0" y="256904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62283" y="6127750"/>
            <a:ext cx="273685" cy="209550"/>
          </a:xfrm>
          <a:custGeom>
            <a:avLst/>
            <a:gdLst/>
            <a:ahLst/>
            <a:cxnLst/>
            <a:rect l="l" t="t" r="r" b="b"/>
            <a:pathLst>
              <a:path w="273684" h="209550">
                <a:moveTo>
                  <a:pt x="137490" y="209229"/>
                </a:moveTo>
                <a:lnTo>
                  <a:pt x="57983" y="184567"/>
                </a:lnTo>
                <a:lnTo>
                  <a:pt x="0" y="110127"/>
                </a:lnTo>
                <a:lnTo>
                  <a:pt x="3096" y="66088"/>
                </a:lnTo>
                <a:lnTo>
                  <a:pt x="87456" y="35147"/>
                </a:lnTo>
                <a:lnTo>
                  <a:pt x="273260" y="0"/>
                </a:lnTo>
                <a:lnTo>
                  <a:pt x="254913" y="46672"/>
                </a:lnTo>
                <a:lnTo>
                  <a:pt x="206394" y="139840"/>
                </a:lnTo>
                <a:lnTo>
                  <a:pt x="137490" y="209229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31833" y="6127384"/>
            <a:ext cx="257175" cy="227965"/>
          </a:xfrm>
          <a:custGeom>
            <a:avLst/>
            <a:gdLst/>
            <a:ahLst/>
            <a:cxnLst/>
            <a:rect l="l" t="t" r="r" b="b"/>
            <a:pathLst>
              <a:path w="257175" h="227964">
                <a:moveTo>
                  <a:pt x="102201" y="227533"/>
                </a:moveTo>
                <a:lnTo>
                  <a:pt x="44703" y="148432"/>
                </a:lnTo>
                <a:lnTo>
                  <a:pt x="10995" y="48934"/>
                </a:lnTo>
                <a:lnTo>
                  <a:pt x="0" y="0"/>
                </a:lnTo>
                <a:lnTo>
                  <a:pt x="178258" y="63109"/>
                </a:lnTo>
                <a:lnTo>
                  <a:pt x="256903" y="106570"/>
                </a:lnTo>
                <a:lnTo>
                  <a:pt x="253239" y="150566"/>
                </a:lnTo>
                <a:lnTo>
                  <a:pt x="184570" y="215278"/>
                </a:lnTo>
                <a:lnTo>
                  <a:pt x="102201" y="2275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25932" y="5858040"/>
            <a:ext cx="209550" cy="273685"/>
          </a:xfrm>
          <a:custGeom>
            <a:avLst/>
            <a:gdLst/>
            <a:ahLst/>
            <a:cxnLst/>
            <a:rect l="l" t="t" r="r" b="b"/>
            <a:pathLst>
              <a:path w="209550" h="273685">
                <a:moveTo>
                  <a:pt x="209258" y="273258"/>
                </a:moveTo>
                <a:lnTo>
                  <a:pt x="162576" y="254919"/>
                </a:lnTo>
                <a:lnTo>
                  <a:pt x="69393" y="206413"/>
                </a:lnTo>
                <a:lnTo>
                  <a:pt x="0" y="137511"/>
                </a:lnTo>
                <a:lnTo>
                  <a:pt x="24689" y="57981"/>
                </a:lnTo>
                <a:lnTo>
                  <a:pt x="99128" y="0"/>
                </a:lnTo>
                <a:lnTo>
                  <a:pt x="143167" y="3097"/>
                </a:lnTo>
                <a:lnTo>
                  <a:pt x="174109" y="87456"/>
                </a:lnTo>
                <a:lnTo>
                  <a:pt x="209258" y="27325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3223" y="6063564"/>
            <a:ext cx="122816" cy="122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83123" y="4003505"/>
            <a:ext cx="675640" cy="972819"/>
          </a:xfrm>
          <a:custGeom>
            <a:avLst/>
            <a:gdLst/>
            <a:ahLst/>
            <a:cxnLst/>
            <a:rect l="l" t="t" r="r" b="b"/>
            <a:pathLst>
              <a:path w="675639" h="972820">
                <a:moveTo>
                  <a:pt x="500229" y="972534"/>
                </a:moveTo>
                <a:lnTo>
                  <a:pt x="131147" y="436257"/>
                </a:lnTo>
                <a:lnTo>
                  <a:pt x="0" y="156192"/>
                </a:lnTo>
                <a:lnTo>
                  <a:pt x="99479" y="41164"/>
                </a:lnTo>
                <a:lnTo>
                  <a:pt x="422281" y="0"/>
                </a:lnTo>
                <a:lnTo>
                  <a:pt x="675642" y="132624"/>
                </a:lnTo>
                <a:lnTo>
                  <a:pt x="675640" y="469082"/>
                </a:lnTo>
                <a:lnTo>
                  <a:pt x="568444" y="814131"/>
                </a:lnTo>
                <a:lnTo>
                  <a:pt x="500229" y="972534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18122" y="4958358"/>
            <a:ext cx="671195" cy="983615"/>
          </a:xfrm>
          <a:custGeom>
            <a:avLst/>
            <a:gdLst/>
            <a:ahLst/>
            <a:cxnLst/>
            <a:rect l="l" t="t" r="r" b="b"/>
            <a:pathLst>
              <a:path w="671195" h="983614">
                <a:moveTo>
                  <a:pt x="441765" y="972536"/>
                </a:moveTo>
                <a:lnTo>
                  <a:pt x="116531" y="983311"/>
                </a:lnTo>
                <a:lnTo>
                  <a:pt x="0" y="885597"/>
                </a:lnTo>
                <a:lnTo>
                  <a:pt x="84863" y="588218"/>
                </a:lnTo>
                <a:lnTo>
                  <a:pt x="363813" y="0"/>
                </a:lnTo>
                <a:lnTo>
                  <a:pt x="456388" y="145514"/>
                </a:lnTo>
                <a:lnTo>
                  <a:pt x="617176" y="469084"/>
                </a:lnTo>
                <a:lnTo>
                  <a:pt x="670770" y="801245"/>
                </a:lnTo>
                <a:lnTo>
                  <a:pt x="441765" y="97253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72614" y="4469690"/>
            <a:ext cx="972819" cy="674370"/>
          </a:xfrm>
          <a:custGeom>
            <a:avLst/>
            <a:gdLst/>
            <a:ahLst/>
            <a:cxnLst/>
            <a:rect l="l" t="t" r="r" b="b"/>
            <a:pathLst>
              <a:path w="972820" h="674370">
                <a:moveTo>
                  <a:pt x="839998" y="674272"/>
                </a:moveTo>
                <a:lnTo>
                  <a:pt x="503548" y="674063"/>
                </a:lnTo>
                <a:lnTo>
                  <a:pt x="158441" y="565840"/>
                </a:lnTo>
                <a:lnTo>
                  <a:pt x="0" y="497009"/>
                </a:lnTo>
                <a:lnTo>
                  <a:pt x="536429" y="130341"/>
                </a:lnTo>
                <a:lnTo>
                  <a:pt x="816537" y="0"/>
                </a:lnTo>
                <a:lnTo>
                  <a:pt x="931493" y="98676"/>
                </a:lnTo>
                <a:lnTo>
                  <a:pt x="972466" y="419062"/>
                </a:lnTo>
                <a:lnTo>
                  <a:pt x="839998" y="67427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07252" y="4604679"/>
            <a:ext cx="983615" cy="669925"/>
          </a:xfrm>
          <a:custGeom>
            <a:avLst/>
            <a:gdLst/>
            <a:ahLst/>
            <a:cxnLst/>
            <a:rect l="l" t="t" r="r" b="b"/>
            <a:pathLst>
              <a:path w="983614" h="669925">
                <a:moveTo>
                  <a:pt x="182009" y="669400"/>
                </a:moveTo>
                <a:lnTo>
                  <a:pt x="10583" y="438549"/>
                </a:lnTo>
                <a:lnTo>
                  <a:pt x="0" y="115726"/>
                </a:lnTo>
                <a:lnTo>
                  <a:pt x="97770" y="0"/>
                </a:lnTo>
                <a:lnTo>
                  <a:pt x="395062" y="84061"/>
                </a:lnTo>
                <a:lnTo>
                  <a:pt x="983045" y="360602"/>
                </a:lnTo>
                <a:lnTo>
                  <a:pt x="837591" y="453792"/>
                </a:lnTo>
                <a:lnTo>
                  <a:pt x="514129" y="615603"/>
                </a:lnTo>
                <a:lnTo>
                  <a:pt x="182009" y="66940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76112" y="4032835"/>
            <a:ext cx="718820" cy="941705"/>
          </a:xfrm>
          <a:custGeom>
            <a:avLst/>
            <a:gdLst/>
            <a:ahLst/>
            <a:cxnLst/>
            <a:rect l="l" t="t" r="r" b="b"/>
            <a:pathLst>
              <a:path w="718820" h="941704">
                <a:moveTo>
                  <a:pt x="0" y="941460"/>
                </a:moveTo>
                <a:lnTo>
                  <a:pt x="118792" y="301765"/>
                </a:lnTo>
                <a:lnTo>
                  <a:pt x="224277" y="11158"/>
                </a:lnTo>
                <a:lnTo>
                  <a:pt x="375751" y="0"/>
                </a:lnTo>
                <a:lnTo>
                  <a:pt x="632514" y="198651"/>
                </a:lnTo>
                <a:lnTo>
                  <a:pt x="718275" y="471925"/>
                </a:lnTo>
                <a:lnTo>
                  <a:pt x="480338" y="709797"/>
                </a:lnTo>
                <a:lnTo>
                  <a:pt x="160360" y="877799"/>
                </a:lnTo>
                <a:lnTo>
                  <a:pt x="0" y="94146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04988" y="4960789"/>
            <a:ext cx="882650" cy="784225"/>
          </a:xfrm>
          <a:custGeom>
            <a:avLst/>
            <a:gdLst/>
            <a:ahLst/>
            <a:cxnLst/>
            <a:rect l="l" t="t" r="r" b="b"/>
            <a:pathLst>
              <a:path w="882650" h="784225">
                <a:moveTo>
                  <a:pt x="533533" y="783948"/>
                </a:moveTo>
                <a:lnTo>
                  <a:pt x="250111" y="742804"/>
                </a:lnTo>
                <a:lnTo>
                  <a:pt x="13112" y="520937"/>
                </a:lnTo>
                <a:lnTo>
                  <a:pt x="0" y="369606"/>
                </a:lnTo>
                <a:lnTo>
                  <a:pt x="270071" y="219173"/>
                </a:lnTo>
                <a:lnTo>
                  <a:pt x="882626" y="0"/>
                </a:lnTo>
                <a:lnTo>
                  <a:pt x="845326" y="168465"/>
                </a:lnTo>
                <a:lnTo>
                  <a:pt x="730449" y="511142"/>
                </a:lnTo>
                <a:lnTo>
                  <a:pt x="533533" y="7839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74807" y="4961536"/>
            <a:ext cx="941705" cy="718820"/>
          </a:xfrm>
          <a:custGeom>
            <a:avLst/>
            <a:gdLst/>
            <a:ahLst/>
            <a:cxnLst/>
            <a:rect l="l" t="t" r="r" b="b"/>
            <a:pathLst>
              <a:path w="941704" h="718820">
                <a:moveTo>
                  <a:pt x="469429" y="718431"/>
                </a:moveTo>
                <a:lnTo>
                  <a:pt x="231579" y="480461"/>
                </a:lnTo>
                <a:lnTo>
                  <a:pt x="63630" y="160405"/>
                </a:lnTo>
                <a:lnTo>
                  <a:pt x="0" y="0"/>
                </a:lnTo>
                <a:lnTo>
                  <a:pt x="639645" y="118807"/>
                </a:lnTo>
                <a:lnTo>
                  <a:pt x="930231" y="224303"/>
                </a:lnTo>
                <a:lnTo>
                  <a:pt x="941393" y="375791"/>
                </a:lnTo>
                <a:lnTo>
                  <a:pt x="742764" y="632575"/>
                </a:lnTo>
                <a:lnTo>
                  <a:pt x="469429" y="71843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04339" y="4090351"/>
            <a:ext cx="784225" cy="883285"/>
          </a:xfrm>
          <a:custGeom>
            <a:avLst/>
            <a:gdLst/>
            <a:ahLst/>
            <a:cxnLst/>
            <a:rect l="l" t="t" r="r" b="b"/>
            <a:pathLst>
              <a:path w="784225" h="883285">
                <a:moveTo>
                  <a:pt x="783978" y="882687"/>
                </a:moveTo>
                <a:lnTo>
                  <a:pt x="615497" y="845413"/>
                </a:lnTo>
                <a:lnTo>
                  <a:pt x="272798" y="730577"/>
                </a:lnTo>
                <a:lnTo>
                  <a:pt x="0" y="533652"/>
                </a:lnTo>
                <a:lnTo>
                  <a:pt x="41218" y="250116"/>
                </a:lnTo>
                <a:lnTo>
                  <a:pt x="263063" y="13109"/>
                </a:lnTo>
                <a:lnTo>
                  <a:pt x="414382" y="0"/>
                </a:lnTo>
                <a:lnTo>
                  <a:pt x="564809" y="270091"/>
                </a:lnTo>
                <a:lnTo>
                  <a:pt x="783978" y="88268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3297" y="4742097"/>
            <a:ext cx="419734" cy="419734"/>
          </a:xfrm>
          <a:custGeom>
            <a:avLst/>
            <a:gdLst/>
            <a:ahLst/>
            <a:cxnLst/>
            <a:rect l="l" t="t" r="r" b="b"/>
            <a:pathLst>
              <a:path w="419735" h="419735">
                <a:moveTo>
                  <a:pt x="226484" y="418841"/>
                </a:moveTo>
                <a:lnTo>
                  <a:pt x="216192" y="419413"/>
                </a:lnTo>
                <a:lnTo>
                  <a:pt x="205909" y="419479"/>
                </a:lnTo>
                <a:lnTo>
                  <a:pt x="195636" y="419038"/>
                </a:lnTo>
                <a:lnTo>
                  <a:pt x="155077" y="412267"/>
                </a:lnTo>
                <a:lnTo>
                  <a:pt x="116618" y="397714"/>
                </a:lnTo>
                <a:lnTo>
                  <a:pt x="81738" y="375936"/>
                </a:lnTo>
                <a:lnTo>
                  <a:pt x="51775" y="347772"/>
                </a:lnTo>
                <a:lnTo>
                  <a:pt x="27884" y="314302"/>
                </a:lnTo>
                <a:lnTo>
                  <a:pt x="10980" y="276815"/>
                </a:lnTo>
                <a:lnTo>
                  <a:pt x="1712" y="236751"/>
                </a:lnTo>
                <a:lnTo>
                  <a:pt x="0" y="205922"/>
                </a:lnTo>
                <a:lnTo>
                  <a:pt x="440" y="195648"/>
                </a:lnTo>
                <a:lnTo>
                  <a:pt x="7210" y="155087"/>
                </a:lnTo>
                <a:lnTo>
                  <a:pt x="21762" y="116624"/>
                </a:lnTo>
                <a:lnTo>
                  <a:pt x="43537" y="81742"/>
                </a:lnTo>
                <a:lnTo>
                  <a:pt x="71699" y="51778"/>
                </a:lnTo>
                <a:lnTo>
                  <a:pt x="105166" y="27885"/>
                </a:lnTo>
                <a:lnTo>
                  <a:pt x="142650" y="10980"/>
                </a:lnTo>
                <a:lnTo>
                  <a:pt x="182711" y="1712"/>
                </a:lnTo>
                <a:lnTo>
                  <a:pt x="213538" y="0"/>
                </a:lnTo>
                <a:lnTo>
                  <a:pt x="223811" y="440"/>
                </a:lnTo>
                <a:lnTo>
                  <a:pt x="264369" y="7211"/>
                </a:lnTo>
                <a:lnTo>
                  <a:pt x="302829" y="21765"/>
                </a:lnTo>
                <a:lnTo>
                  <a:pt x="337709" y="43542"/>
                </a:lnTo>
                <a:lnTo>
                  <a:pt x="367671" y="71706"/>
                </a:lnTo>
                <a:lnTo>
                  <a:pt x="391563" y="105176"/>
                </a:lnTo>
                <a:lnTo>
                  <a:pt x="408467" y="142663"/>
                </a:lnTo>
                <a:lnTo>
                  <a:pt x="417734" y="182728"/>
                </a:lnTo>
                <a:lnTo>
                  <a:pt x="419447" y="213556"/>
                </a:lnTo>
                <a:lnTo>
                  <a:pt x="419007" y="223830"/>
                </a:lnTo>
                <a:lnTo>
                  <a:pt x="412237" y="264392"/>
                </a:lnTo>
                <a:lnTo>
                  <a:pt x="397685" y="302854"/>
                </a:lnTo>
                <a:lnTo>
                  <a:pt x="375910" y="337736"/>
                </a:lnTo>
                <a:lnTo>
                  <a:pt x="347748" y="367701"/>
                </a:lnTo>
                <a:lnTo>
                  <a:pt x="314281" y="391594"/>
                </a:lnTo>
                <a:lnTo>
                  <a:pt x="276797" y="408498"/>
                </a:lnTo>
                <a:lnTo>
                  <a:pt x="236735" y="417766"/>
                </a:lnTo>
                <a:lnTo>
                  <a:pt x="226484" y="418841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52775" y="2971800"/>
            <a:ext cx="3771900" cy="43433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196" y="0"/>
            <a:ext cx="7732404" cy="2313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361" y="0"/>
            <a:ext cx="241300" cy="1075055"/>
          </a:xfrm>
          <a:custGeom>
            <a:avLst/>
            <a:gdLst/>
            <a:ahLst/>
            <a:cxnLst/>
            <a:rect l="l" t="t" r="r" b="b"/>
            <a:pathLst>
              <a:path w="241300" h="1075055">
                <a:moveTo>
                  <a:pt x="30581" y="1074901"/>
                </a:moveTo>
                <a:lnTo>
                  <a:pt x="23848" y="1074901"/>
                </a:lnTo>
                <a:lnTo>
                  <a:pt x="19359" y="1072655"/>
                </a:lnTo>
                <a:lnTo>
                  <a:pt x="12625" y="1070409"/>
                </a:lnTo>
                <a:lnTo>
                  <a:pt x="4313" y="1061846"/>
                </a:lnTo>
                <a:lnTo>
                  <a:pt x="0" y="1050757"/>
                </a:lnTo>
                <a:lnTo>
                  <a:pt x="315" y="1038825"/>
                </a:lnTo>
                <a:lnTo>
                  <a:pt x="5891" y="1027736"/>
                </a:lnTo>
                <a:lnTo>
                  <a:pt x="25894" y="997303"/>
                </a:lnTo>
                <a:lnTo>
                  <a:pt x="44463" y="965262"/>
                </a:lnTo>
                <a:lnTo>
                  <a:pt x="77461" y="896575"/>
                </a:lnTo>
                <a:lnTo>
                  <a:pt x="91972" y="860035"/>
                </a:lnTo>
                <a:lnTo>
                  <a:pt x="105210" y="822103"/>
                </a:lnTo>
                <a:lnTo>
                  <a:pt x="117216" y="782833"/>
                </a:lnTo>
                <a:lnTo>
                  <a:pt x="128031" y="742278"/>
                </a:lnTo>
                <a:lnTo>
                  <a:pt x="137694" y="700492"/>
                </a:lnTo>
                <a:lnTo>
                  <a:pt x="146245" y="657529"/>
                </a:lnTo>
                <a:lnTo>
                  <a:pt x="153726" y="613443"/>
                </a:lnTo>
                <a:lnTo>
                  <a:pt x="160175" y="568287"/>
                </a:lnTo>
                <a:lnTo>
                  <a:pt x="165634" y="522115"/>
                </a:lnTo>
                <a:lnTo>
                  <a:pt x="170143" y="474982"/>
                </a:lnTo>
                <a:lnTo>
                  <a:pt x="173742" y="426940"/>
                </a:lnTo>
                <a:lnTo>
                  <a:pt x="176471" y="378044"/>
                </a:lnTo>
                <a:lnTo>
                  <a:pt x="178371" y="328347"/>
                </a:lnTo>
                <a:lnTo>
                  <a:pt x="179481" y="277903"/>
                </a:lnTo>
                <a:lnTo>
                  <a:pt x="179723" y="209007"/>
                </a:lnTo>
                <a:lnTo>
                  <a:pt x="179494" y="174991"/>
                </a:lnTo>
                <a:lnTo>
                  <a:pt x="178478" y="122630"/>
                </a:lnTo>
                <a:lnTo>
                  <a:pt x="176833" y="69737"/>
                </a:lnTo>
                <a:lnTo>
                  <a:pt x="174601" y="16366"/>
                </a:lnTo>
                <a:lnTo>
                  <a:pt x="173755" y="0"/>
                </a:lnTo>
                <a:lnTo>
                  <a:pt x="235302" y="0"/>
                </a:lnTo>
                <a:lnTo>
                  <a:pt x="237598" y="52529"/>
                </a:lnTo>
                <a:lnTo>
                  <a:pt x="239350" y="105173"/>
                </a:lnTo>
                <a:lnTo>
                  <a:pt x="240499" y="157348"/>
                </a:lnTo>
                <a:lnTo>
                  <a:pt x="241005" y="209007"/>
                </a:lnTo>
                <a:lnTo>
                  <a:pt x="240830" y="260101"/>
                </a:lnTo>
                <a:lnTo>
                  <a:pt x="239938" y="310581"/>
                </a:lnTo>
                <a:lnTo>
                  <a:pt x="238288" y="360400"/>
                </a:lnTo>
                <a:lnTo>
                  <a:pt x="235844" y="409509"/>
                </a:lnTo>
                <a:lnTo>
                  <a:pt x="232567" y="457859"/>
                </a:lnTo>
                <a:lnTo>
                  <a:pt x="228418" y="505402"/>
                </a:lnTo>
                <a:lnTo>
                  <a:pt x="223361" y="552089"/>
                </a:lnTo>
                <a:lnTo>
                  <a:pt x="217356" y="597873"/>
                </a:lnTo>
                <a:lnTo>
                  <a:pt x="210365" y="642705"/>
                </a:lnTo>
                <a:lnTo>
                  <a:pt x="202351" y="686537"/>
                </a:lnTo>
                <a:lnTo>
                  <a:pt x="193275" y="729319"/>
                </a:lnTo>
                <a:lnTo>
                  <a:pt x="183099" y="771005"/>
                </a:lnTo>
                <a:lnTo>
                  <a:pt x="171785" y="811544"/>
                </a:lnTo>
                <a:lnTo>
                  <a:pt x="159294" y="850890"/>
                </a:lnTo>
                <a:lnTo>
                  <a:pt x="145590" y="888993"/>
                </a:lnTo>
                <a:lnTo>
                  <a:pt x="130632" y="925806"/>
                </a:lnTo>
                <a:lnTo>
                  <a:pt x="114384" y="961279"/>
                </a:lnTo>
                <a:lnTo>
                  <a:pt x="96808" y="995364"/>
                </a:lnTo>
                <a:lnTo>
                  <a:pt x="57515" y="1059179"/>
                </a:lnTo>
                <a:lnTo>
                  <a:pt x="38577" y="1074024"/>
                </a:lnTo>
                <a:lnTo>
                  <a:pt x="30581" y="107490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406" y="0"/>
            <a:ext cx="747395" cy="677545"/>
          </a:xfrm>
          <a:custGeom>
            <a:avLst/>
            <a:gdLst/>
            <a:ahLst/>
            <a:cxnLst/>
            <a:rect l="l" t="t" r="r" b="b"/>
            <a:pathLst>
              <a:path w="747394" h="677545">
                <a:moveTo>
                  <a:pt x="715571" y="677364"/>
                </a:moveTo>
                <a:lnTo>
                  <a:pt x="711082" y="677364"/>
                </a:lnTo>
                <a:lnTo>
                  <a:pt x="704348" y="675119"/>
                </a:lnTo>
                <a:lnTo>
                  <a:pt x="628200" y="627066"/>
                </a:lnTo>
                <a:lnTo>
                  <a:pt x="560366" y="580377"/>
                </a:lnTo>
                <a:lnTo>
                  <a:pt x="496262" y="532979"/>
                </a:lnTo>
                <a:lnTo>
                  <a:pt x="435789" y="485048"/>
                </a:lnTo>
                <a:lnTo>
                  <a:pt x="378851" y="436758"/>
                </a:lnTo>
                <a:lnTo>
                  <a:pt x="325350" y="388282"/>
                </a:lnTo>
                <a:lnTo>
                  <a:pt x="275189" y="339797"/>
                </a:lnTo>
                <a:lnTo>
                  <a:pt x="228271" y="291477"/>
                </a:lnTo>
                <a:lnTo>
                  <a:pt x="184499" y="243496"/>
                </a:lnTo>
                <a:lnTo>
                  <a:pt x="143775" y="196029"/>
                </a:lnTo>
                <a:lnTo>
                  <a:pt x="106003" y="149250"/>
                </a:lnTo>
                <a:lnTo>
                  <a:pt x="71086" y="103334"/>
                </a:lnTo>
                <a:lnTo>
                  <a:pt x="38925" y="58456"/>
                </a:lnTo>
                <a:lnTo>
                  <a:pt x="9424" y="14791"/>
                </a:lnTo>
                <a:lnTo>
                  <a:pt x="0" y="0"/>
                </a:lnTo>
                <a:lnTo>
                  <a:pt x="76983" y="0"/>
                </a:lnTo>
                <a:lnTo>
                  <a:pt x="78014" y="1572"/>
                </a:lnTo>
                <a:lnTo>
                  <a:pt x="109249" y="46450"/>
                </a:lnTo>
                <a:lnTo>
                  <a:pt x="143312" y="92526"/>
                </a:lnTo>
                <a:lnTo>
                  <a:pt x="180306" y="139601"/>
                </a:lnTo>
                <a:lnTo>
                  <a:pt x="220331" y="187473"/>
                </a:lnTo>
                <a:lnTo>
                  <a:pt x="263486" y="235943"/>
                </a:lnTo>
                <a:lnTo>
                  <a:pt x="309873" y="284811"/>
                </a:lnTo>
                <a:lnTo>
                  <a:pt x="359593" y="333877"/>
                </a:lnTo>
                <a:lnTo>
                  <a:pt x="412746" y="382940"/>
                </a:lnTo>
                <a:lnTo>
                  <a:pt x="469432" y="431801"/>
                </a:lnTo>
                <a:lnTo>
                  <a:pt x="529753" y="480259"/>
                </a:lnTo>
                <a:lnTo>
                  <a:pt x="593809" y="528114"/>
                </a:lnTo>
                <a:lnTo>
                  <a:pt x="661700" y="575166"/>
                </a:lnTo>
                <a:lnTo>
                  <a:pt x="733527" y="621215"/>
                </a:lnTo>
                <a:lnTo>
                  <a:pt x="741874" y="629462"/>
                </a:lnTo>
                <a:lnTo>
                  <a:pt x="746433" y="640025"/>
                </a:lnTo>
                <a:lnTo>
                  <a:pt x="746784" y="651852"/>
                </a:lnTo>
                <a:lnTo>
                  <a:pt x="742505" y="663889"/>
                </a:lnTo>
                <a:lnTo>
                  <a:pt x="737034" y="669784"/>
                </a:lnTo>
                <a:lnTo>
                  <a:pt x="730721" y="673996"/>
                </a:lnTo>
                <a:lnTo>
                  <a:pt x="723567" y="676522"/>
                </a:lnTo>
                <a:lnTo>
                  <a:pt x="715571" y="67736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80" y="1023244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408783" y="860206"/>
                </a:moveTo>
                <a:lnTo>
                  <a:pt x="126219" y="688845"/>
                </a:lnTo>
                <a:lnTo>
                  <a:pt x="0" y="542120"/>
                </a:lnTo>
                <a:lnTo>
                  <a:pt x="1297" y="339387"/>
                </a:lnTo>
                <a:lnTo>
                  <a:pt x="101284" y="0"/>
                </a:lnTo>
                <a:lnTo>
                  <a:pt x="157097" y="30199"/>
                </a:lnTo>
                <a:lnTo>
                  <a:pt x="206502" y="64783"/>
                </a:lnTo>
                <a:lnTo>
                  <a:pt x="249864" y="103218"/>
                </a:lnTo>
                <a:lnTo>
                  <a:pt x="287547" y="144971"/>
                </a:lnTo>
                <a:lnTo>
                  <a:pt x="319915" y="189510"/>
                </a:lnTo>
                <a:lnTo>
                  <a:pt x="347331" y="236301"/>
                </a:lnTo>
                <a:lnTo>
                  <a:pt x="370161" y="284812"/>
                </a:lnTo>
                <a:lnTo>
                  <a:pt x="388768" y="334511"/>
                </a:lnTo>
                <a:lnTo>
                  <a:pt x="403517" y="384864"/>
                </a:lnTo>
                <a:lnTo>
                  <a:pt x="414771" y="435340"/>
                </a:lnTo>
                <a:lnTo>
                  <a:pt x="422895" y="485404"/>
                </a:lnTo>
                <a:lnTo>
                  <a:pt x="428254" y="534524"/>
                </a:lnTo>
                <a:lnTo>
                  <a:pt x="431210" y="582169"/>
                </a:lnTo>
                <a:lnTo>
                  <a:pt x="432128" y="627804"/>
                </a:lnTo>
                <a:lnTo>
                  <a:pt x="431373" y="670897"/>
                </a:lnTo>
                <a:lnTo>
                  <a:pt x="429309" y="710915"/>
                </a:lnTo>
                <a:lnTo>
                  <a:pt x="422708" y="779598"/>
                </a:lnTo>
                <a:lnTo>
                  <a:pt x="415240" y="829589"/>
                </a:lnTo>
                <a:lnTo>
                  <a:pt x="408783" y="86020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2498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09">
                <a:moveTo>
                  <a:pt x="0" y="435292"/>
                </a:moveTo>
                <a:lnTo>
                  <a:pt x="0" y="7464"/>
                </a:lnTo>
                <a:lnTo>
                  <a:pt x="103041" y="0"/>
                </a:lnTo>
                <a:lnTo>
                  <a:pt x="483698" y="65238"/>
                </a:lnTo>
                <a:lnTo>
                  <a:pt x="307889" y="338264"/>
                </a:lnTo>
                <a:lnTo>
                  <a:pt x="50225" y="435261"/>
                </a:lnTo>
                <a:lnTo>
                  <a:pt x="0" y="435292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614" y="606025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5" h="308609">
                <a:moveTo>
                  <a:pt x="298591" y="308114"/>
                </a:moveTo>
                <a:lnTo>
                  <a:pt x="172267" y="287795"/>
                </a:lnTo>
                <a:lnTo>
                  <a:pt x="88869" y="201360"/>
                </a:lnTo>
                <a:lnTo>
                  <a:pt x="0" y="24174"/>
                </a:lnTo>
                <a:lnTo>
                  <a:pt x="68653" y="6769"/>
                </a:lnTo>
                <a:lnTo>
                  <a:pt x="131642" y="0"/>
                </a:lnTo>
                <a:lnTo>
                  <a:pt x="189139" y="2554"/>
                </a:lnTo>
                <a:lnTo>
                  <a:pt x="241321" y="13120"/>
                </a:lnTo>
                <a:lnTo>
                  <a:pt x="288360" y="30384"/>
                </a:lnTo>
                <a:lnTo>
                  <a:pt x="330431" y="53034"/>
                </a:lnTo>
                <a:lnTo>
                  <a:pt x="367708" y="79757"/>
                </a:lnTo>
                <a:lnTo>
                  <a:pt x="400366" y="109240"/>
                </a:lnTo>
                <a:lnTo>
                  <a:pt x="428579" y="140171"/>
                </a:lnTo>
                <a:lnTo>
                  <a:pt x="452521" y="171237"/>
                </a:lnTo>
                <a:lnTo>
                  <a:pt x="488288" y="228523"/>
                </a:lnTo>
                <a:lnTo>
                  <a:pt x="509063" y="270595"/>
                </a:lnTo>
                <a:lnTo>
                  <a:pt x="514264" y="282645"/>
                </a:lnTo>
                <a:lnTo>
                  <a:pt x="516240" y="286953"/>
                </a:lnTo>
                <a:lnTo>
                  <a:pt x="298591" y="30811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60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5" h="441325">
                <a:moveTo>
                  <a:pt x="77580" y="440911"/>
                </a:moveTo>
                <a:lnTo>
                  <a:pt x="0" y="424734"/>
                </a:lnTo>
                <a:lnTo>
                  <a:pt x="0" y="51131"/>
                </a:lnTo>
                <a:lnTo>
                  <a:pt x="2248" y="49411"/>
                </a:lnTo>
                <a:lnTo>
                  <a:pt x="243394" y="8282"/>
                </a:lnTo>
                <a:lnTo>
                  <a:pt x="672238" y="0"/>
                </a:lnTo>
                <a:lnTo>
                  <a:pt x="460552" y="291274"/>
                </a:lnTo>
                <a:lnTo>
                  <a:pt x="291792" y="426734"/>
                </a:lnTo>
                <a:lnTo>
                  <a:pt x="77580" y="44091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026" y="0"/>
            <a:ext cx="606425" cy="297815"/>
          </a:xfrm>
          <a:custGeom>
            <a:avLst/>
            <a:gdLst/>
            <a:ahLst/>
            <a:cxnLst/>
            <a:rect l="l" t="t" r="r" b="b"/>
            <a:pathLst>
              <a:path w="606425" h="297815">
                <a:moveTo>
                  <a:pt x="481449" y="297796"/>
                </a:moveTo>
                <a:lnTo>
                  <a:pt x="312689" y="292532"/>
                </a:lnTo>
                <a:lnTo>
                  <a:pt x="0" y="196727"/>
                </a:lnTo>
                <a:lnTo>
                  <a:pt x="90482" y="27227"/>
                </a:lnTo>
                <a:lnTo>
                  <a:pt x="121480" y="0"/>
                </a:lnTo>
                <a:lnTo>
                  <a:pt x="606293" y="0"/>
                </a:lnTo>
                <a:lnTo>
                  <a:pt x="564356" y="188515"/>
                </a:lnTo>
                <a:lnTo>
                  <a:pt x="481449" y="29779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40" h="249554">
                <a:moveTo>
                  <a:pt x="0" y="248989"/>
                </a:moveTo>
                <a:lnTo>
                  <a:pt x="0" y="0"/>
                </a:lnTo>
                <a:lnTo>
                  <a:pt x="548559" y="0"/>
                </a:lnTo>
                <a:lnTo>
                  <a:pt x="485837" y="90394"/>
                </a:lnTo>
                <a:lnTo>
                  <a:pt x="209025" y="225925"/>
                </a:lnTo>
                <a:lnTo>
                  <a:pt x="0" y="248989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416" y="641429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4">
                <a:moveTo>
                  <a:pt x="186295" y="588443"/>
                </a:moveTo>
                <a:lnTo>
                  <a:pt x="47275" y="455440"/>
                </a:lnTo>
                <a:lnTo>
                  <a:pt x="0" y="349809"/>
                </a:lnTo>
                <a:lnTo>
                  <a:pt x="43627" y="216385"/>
                </a:lnTo>
                <a:lnTo>
                  <a:pt x="177317" y="0"/>
                </a:lnTo>
                <a:lnTo>
                  <a:pt x="221200" y="52077"/>
                </a:lnTo>
                <a:lnTo>
                  <a:pt x="253177" y="105416"/>
                </a:lnTo>
                <a:lnTo>
                  <a:pt x="274567" y="159302"/>
                </a:lnTo>
                <a:lnTo>
                  <a:pt x="286692" y="213020"/>
                </a:lnTo>
                <a:lnTo>
                  <a:pt x="290873" y="265856"/>
                </a:lnTo>
                <a:lnTo>
                  <a:pt x="288430" y="317094"/>
                </a:lnTo>
                <a:lnTo>
                  <a:pt x="280683" y="366021"/>
                </a:lnTo>
                <a:lnTo>
                  <a:pt x="268954" y="411922"/>
                </a:lnTo>
                <a:lnTo>
                  <a:pt x="254564" y="454081"/>
                </a:lnTo>
                <a:lnTo>
                  <a:pt x="238833" y="491784"/>
                </a:lnTo>
                <a:lnTo>
                  <a:pt x="208632" y="550963"/>
                </a:lnTo>
                <a:lnTo>
                  <a:pt x="188918" y="583741"/>
                </a:lnTo>
                <a:lnTo>
                  <a:pt x="186295" y="588443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978" y="461190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153363" y="261304"/>
                </a:moveTo>
                <a:lnTo>
                  <a:pt x="103112" y="253856"/>
                </a:lnTo>
                <a:lnTo>
                  <a:pt x="51724" y="232184"/>
                </a:lnTo>
                <a:lnTo>
                  <a:pt x="0" y="193714"/>
                </a:lnTo>
                <a:lnTo>
                  <a:pt x="106334" y="54745"/>
                </a:lnTo>
                <a:lnTo>
                  <a:pt x="185734" y="0"/>
                </a:lnTo>
                <a:lnTo>
                  <a:pt x="277759" y="21898"/>
                </a:lnTo>
                <a:lnTo>
                  <a:pt x="421970" y="112859"/>
                </a:lnTo>
                <a:lnTo>
                  <a:pt x="418082" y="117624"/>
                </a:lnTo>
                <a:lnTo>
                  <a:pt x="386022" y="151392"/>
                </a:lnTo>
                <a:lnTo>
                  <a:pt x="326935" y="200320"/>
                </a:lnTo>
                <a:lnTo>
                  <a:pt x="289262" y="224035"/>
                </a:lnTo>
                <a:lnTo>
                  <a:pt x="247241" y="243820"/>
                </a:lnTo>
                <a:lnTo>
                  <a:pt x="201674" y="257101"/>
                </a:lnTo>
                <a:lnTo>
                  <a:pt x="153363" y="26130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559" y="1146773"/>
            <a:ext cx="251386" cy="25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" y="1604950"/>
            <a:ext cx="251386" cy="25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339" y="48494"/>
            <a:ext cx="251386" cy="25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180080" marR="5080" indent="-3062605">
              <a:lnSpc>
                <a:spcPts val="4130"/>
              </a:lnSpc>
              <a:spcBef>
                <a:spcPts val="1019"/>
              </a:spcBef>
            </a:pPr>
            <a:r>
              <a:rPr spc="-1525" dirty="0"/>
              <a:t>ZBIÓRKA</a:t>
            </a:r>
            <a:r>
              <a:rPr spc="-275" dirty="0"/>
              <a:t> </a:t>
            </a:r>
            <a:r>
              <a:rPr spc="-1825" dirty="0"/>
              <a:t>KARMY</a:t>
            </a:r>
            <a:r>
              <a:rPr spc="-275" dirty="0"/>
              <a:t> </a:t>
            </a:r>
            <a:r>
              <a:rPr spc="-550" dirty="0"/>
              <a:t>I </a:t>
            </a:r>
            <a:r>
              <a:rPr spc="-1655" dirty="0"/>
              <a:t>POTRZEBNYCH</a:t>
            </a:r>
            <a:r>
              <a:rPr spc="-275" dirty="0"/>
              <a:t> </a:t>
            </a:r>
            <a:r>
              <a:rPr spc="-1639" dirty="0"/>
              <a:t>MATERIAŁÓW</a:t>
            </a:r>
            <a:r>
              <a:rPr spc="-275" dirty="0"/>
              <a:t> </a:t>
            </a:r>
            <a:r>
              <a:rPr spc="-1580" dirty="0"/>
              <a:t>DLA</a:t>
            </a:r>
            <a:r>
              <a:rPr spc="-275" dirty="0"/>
              <a:t> </a:t>
            </a:r>
            <a:r>
              <a:rPr spc="-1600" dirty="0"/>
              <a:t>ZWIERZĄT </a:t>
            </a:r>
            <a:r>
              <a:rPr spc="-765" dirty="0"/>
              <a:t> </a:t>
            </a:r>
            <a:r>
              <a:rPr spc="-1664" dirty="0"/>
              <a:t>ZE</a:t>
            </a:r>
            <a:r>
              <a:rPr spc="-285" dirty="0"/>
              <a:t> </a:t>
            </a:r>
            <a:r>
              <a:rPr spc="-1435" dirty="0"/>
              <a:t>SCHRONISKA</a:t>
            </a:r>
          </a:p>
        </p:txBody>
      </p:sp>
      <p:sp>
        <p:nvSpPr>
          <p:cNvPr id="17" name="object 17"/>
          <p:cNvSpPr/>
          <p:nvPr/>
        </p:nvSpPr>
        <p:spPr>
          <a:xfrm>
            <a:off x="1006784" y="1026797"/>
            <a:ext cx="188595" cy="276225"/>
          </a:xfrm>
          <a:custGeom>
            <a:avLst/>
            <a:gdLst/>
            <a:ahLst/>
            <a:cxnLst/>
            <a:rect l="l" t="t" r="r" b="b"/>
            <a:pathLst>
              <a:path w="188594" h="276225">
                <a:moveTo>
                  <a:pt x="102991" y="275870"/>
                </a:moveTo>
                <a:lnTo>
                  <a:pt x="24108" y="110966"/>
                </a:lnTo>
                <a:lnTo>
                  <a:pt x="0" y="27545"/>
                </a:lnTo>
                <a:lnTo>
                  <a:pt x="32631" y="0"/>
                </a:lnTo>
                <a:lnTo>
                  <a:pt x="123969" y="2721"/>
                </a:lnTo>
                <a:lnTo>
                  <a:pt x="188436" y="50604"/>
                </a:lnTo>
                <a:lnTo>
                  <a:pt x="173698" y="143921"/>
                </a:lnTo>
                <a:lnTo>
                  <a:pt x="128850" y="234925"/>
                </a:lnTo>
                <a:lnTo>
                  <a:pt x="102991" y="27587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453" y="1297701"/>
            <a:ext cx="189865" cy="273685"/>
          </a:xfrm>
          <a:custGeom>
            <a:avLst/>
            <a:gdLst/>
            <a:ahLst/>
            <a:cxnLst/>
            <a:rect l="l" t="t" r="r" b="b"/>
            <a:pathLst>
              <a:path w="189865" h="273684">
                <a:moveTo>
                  <a:pt x="118728" y="273146"/>
                </a:moveTo>
                <a:lnTo>
                  <a:pt x="28042" y="261890"/>
                </a:lnTo>
                <a:lnTo>
                  <a:pt x="0" y="229684"/>
                </a:lnTo>
                <a:lnTo>
                  <a:pt x="36564" y="150924"/>
                </a:lnTo>
                <a:lnTo>
                  <a:pt x="139703" y="0"/>
                </a:lnTo>
                <a:lnTo>
                  <a:pt x="159007" y="44413"/>
                </a:lnTo>
                <a:lnTo>
                  <a:pt x="189432" y="141199"/>
                </a:lnTo>
                <a:lnTo>
                  <a:pt x="189748" y="235671"/>
                </a:lnTo>
                <a:lnTo>
                  <a:pt x="118728" y="27314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7206" y="1197527"/>
            <a:ext cx="276225" cy="188595"/>
          </a:xfrm>
          <a:custGeom>
            <a:avLst/>
            <a:gdLst/>
            <a:ahLst/>
            <a:cxnLst/>
            <a:rect l="l" t="t" r="r" b="b"/>
            <a:pathLst>
              <a:path w="276225" h="188594">
                <a:moveTo>
                  <a:pt x="225227" y="188037"/>
                </a:moveTo>
                <a:lnTo>
                  <a:pt x="131914" y="173242"/>
                </a:lnTo>
                <a:lnTo>
                  <a:pt x="40932" y="128109"/>
                </a:lnTo>
                <a:lnTo>
                  <a:pt x="0" y="102078"/>
                </a:lnTo>
                <a:lnTo>
                  <a:pt x="164851" y="23880"/>
                </a:lnTo>
                <a:lnTo>
                  <a:pt x="248255" y="0"/>
                </a:lnTo>
                <a:lnTo>
                  <a:pt x="275818" y="32403"/>
                </a:lnTo>
                <a:lnTo>
                  <a:pt x="273146" y="123062"/>
                </a:lnTo>
                <a:lnTo>
                  <a:pt x="225227" y="1880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024" y="1161196"/>
            <a:ext cx="273685" cy="189865"/>
          </a:xfrm>
          <a:custGeom>
            <a:avLst/>
            <a:gdLst/>
            <a:ahLst/>
            <a:cxnLst/>
            <a:rect l="l" t="t" r="r" b="b"/>
            <a:pathLst>
              <a:path w="273684" h="189865">
                <a:moveTo>
                  <a:pt x="37437" y="189348"/>
                </a:moveTo>
                <a:lnTo>
                  <a:pt x="0" y="117812"/>
                </a:lnTo>
                <a:lnTo>
                  <a:pt x="11205" y="27814"/>
                </a:lnTo>
                <a:lnTo>
                  <a:pt x="43393" y="0"/>
                </a:lnTo>
                <a:lnTo>
                  <a:pt x="122171" y="36336"/>
                </a:lnTo>
                <a:lnTo>
                  <a:pt x="273148" y="138791"/>
                </a:lnTo>
                <a:lnTo>
                  <a:pt x="228721" y="158266"/>
                </a:lnTo>
                <a:lnTo>
                  <a:pt x="131914" y="188976"/>
                </a:lnTo>
                <a:lnTo>
                  <a:pt x="37437" y="1893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844" y="1053670"/>
            <a:ext cx="219796" cy="248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627" y="1298624"/>
            <a:ext cx="264160" cy="202565"/>
          </a:xfrm>
          <a:custGeom>
            <a:avLst/>
            <a:gdLst/>
            <a:ahLst/>
            <a:cxnLst/>
            <a:rect l="l" t="t" r="r" b="b"/>
            <a:pathLst>
              <a:path w="264159" h="202565">
                <a:moveTo>
                  <a:pt x="132829" y="202137"/>
                </a:moveTo>
                <a:lnTo>
                  <a:pt x="56018" y="178311"/>
                </a:lnTo>
                <a:lnTo>
                  <a:pt x="0" y="106394"/>
                </a:lnTo>
                <a:lnTo>
                  <a:pt x="2991" y="63848"/>
                </a:lnTo>
                <a:lnTo>
                  <a:pt x="84491" y="33955"/>
                </a:lnTo>
                <a:lnTo>
                  <a:pt x="263997" y="0"/>
                </a:lnTo>
                <a:lnTo>
                  <a:pt x="246272" y="45090"/>
                </a:lnTo>
                <a:lnTo>
                  <a:pt x="199398" y="135099"/>
                </a:lnTo>
                <a:lnTo>
                  <a:pt x="132829" y="2021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040" y="1298270"/>
            <a:ext cx="248195" cy="219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119" y="1038056"/>
            <a:ext cx="202565" cy="264160"/>
          </a:xfrm>
          <a:custGeom>
            <a:avLst/>
            <a:gdLst/>
            <a:ahLst/>
            <a:cxnLst/>
            <a:rect l="l" t="t" r="r" b="b"/>
            <a:pathLst>
              <a:path w="202565" h="264159">
                <a:moveTo>
                  <a:pt x="202165" y="263996"/>
                </a:moveTo>
                <a:lnTo>
                  <a:pt x="157065" y="246278"/>
                </a:lnTo>
                <a:lnTo>
                  <a:pt x="67040" y="199416"/>
                </a:lnTo>
                <a:lnTo>
                  <a:pt x="0" y="132850"/>
                </a:lnTo>
                <a:lnTo>
                  <a:pt x="23852" y="56016"/>
                </a:lnTo>
                <a:lnTo>
                  <a:pt x="95768" y="0"/>
                </a:lnTo>
                <a:lnTo>
                  <a:pt x="138314" y="2992"/>
                </a:lnTo>
                <a:lnTo>
                  <a:pt x="168207" y="84491"/>
                </a:lnTo>
                <a:lnTo>
                  <a:pt x="202165" y="2639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1417" y="1236613"/>
            <a:ext cx="118653" cy="118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02" y="1502743"/>
            <a:ext cx="218440" cy="320040"/>
          </a:xfrm>
          <a:custGeom>
            <a:avLst/>
            <a:gdLst/>
            <a:ahLst/>
            <a:cxnLst/>
            <a:rect l="l" t="t" r="r" b="b"/>
            <a:pathLst>
              <a:path w="218440" h="320039">
                <a:moveTo>
                  <a:pt x="119252" y="319427"/>
                </a:moveTo>
                <a:lnTo>
                  <a:pt x="27915" y="128487"/>
                </a:lnTo>
                <a:lnTo>
                  <a:pt x="0" y="31894"/>
                </a:lnTo>
                <a:lnTo>
                  <a:pt x="37783" y="0"/>
                </a:lnTo>
                <a:lnTo>
                  <a:pt x="143546" y="3153"/>
                </a:lnTo>
                <a:lnTo>
                  <a:pt x="218189" y="58594"/>
                </a:lnTo>
                <a:lnTo>
                  <a:pt x="201123" y="166644"/>
                </a:lnTo>
                <a:lnTo>
                  <a:pt x="149195" y="272017"/>
                </a:lnTo>
                <a:lnTo>
                  <a:pt x="119252" y="3194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35" y="1816421"/>
            <a:ext cx="219710" cy="316865"/>
          </a:xfrm>
          <a:custGeom>
            <a:avLst/>
            <a:gdLst/>
            <a:ahLst/>
            <a:cxnLst/>
            <a:rect l="l" t="t" r="r" b="b"/>
            <a:pathLst>
              <a:path w="219710" h="316864">
                <a:moveTo>
                  <a:pt x="137470" y="316276"/>
                </a:moveTo>
                <a:lnTo>
                  <a:pt x="32470" y="303240"/>
                </a:lnTo>
                <a:lnTo>
                  <a:pt x="0" y="265950"/>
                </a:lnTo>
                <a:lnTo>
                  <a:pt x="42338" y="174753"/>
                </a:lnTo>
                <a:lnTo>
                  <a:pt x="161762" y="0"/>
                </a:lnTo>
                <a:lnTo>
                  <a:pt x="184113" y="51426"/>
                </a:lnTo>
                <a:lnTo>
                  <a:pt x="219341" y="163493"/>
                </a:lnTo>
                <a:lnTo>
                  <a:pt x="219707" y="272882"/>
                </a:lnTo>
                <a:lnTo>
                  <a:pt x="137470" y="31627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180" y="1700431"/>
            <a:ext cx="319405" cy="217804"/>
          </a:xfrm>
          <a:custGeom>
            <a:avLst/>
            <a:gdLst/>
            <a:ahLst/>
            <a:cxnLst/>
            <a:rect l="l" t="t" r="r" b="b"/>
            <a:pathLst>
              <a:path w="319405" h="217805">
                <a:moveTo>
                  <a:pt x="260788" y="217727"/>
                </a:moveTo>
                <a:lnTo>
                  <a:pt x="152743" y="200595"/>
                </a:lnTo>
                <a:lnTo>
                  <a:pt x="47394" y="148336"/>
                </a:lnTo>
                <a:lnTo>
                  <a:pt x="0" y="118196"/>
                </a:lnTo>
                <a:lnTo>
                  <a:pt x="190880" y="27651"/>
                </a:lnTo>
                <a:lnTo>
                  <a:pt x="287453" y="0"/>
                </a:lnTo>
                <a:lnTo>
                  <a:pt x="319368" y="37519"/>
                </a:lnTo>
                <a:lnTo>
                  <a:pt x="316277" y="142487"/>
                </a:lnTo>
                <a:lnTo>
                  <a:pt x="260788" y="2177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687468"/>
            <a:ext cx="202931" cy="189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918" y="1533860"/>
            <a:ext cx="254635" cy="287655"/>
          </a:xfrm>
          <a:custGeom>
            <a:avLst/>
            <a:gdLst/>
            <a:ahLst/>
            <a:cxnLst/>
            <a:rect l="l" t="t" r="r" b="b"/>
            <a:pathLst>
              <a:path w="254634" h="287655">
                <a:moveTo>
                  <a:pt x="0" y="287383"/>
                </a:moveTo>
                <a:lnTo>
                  <a:pt x="70597" y="87976"/>
                </a:lnTo>
                <a:lnTo>
                  <a:pt x="119215" y="0"/>
                </a:lnTo>
                <a:lnTo>
                  <a:pt x="168429" y="4099"/>
                </a:lnTo>
                <a:lnTo>
                  <a:pt x="240817" y="80917"/>
                </a:lnTo>
                <a:lnTo>
                  <a:pt x="254500" y="173026"/>
                </a:lnTo>
                <a:lnTo>
                  <a:pt x="166018" y="237349"/>
                </a:lnTo>
                <a:lnTo>
                  <a:pt x="54731" y="275073"/>
                </a:lnTo>
                <a:lnTo>
                  <a:pt x="0" y="28738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817490"/>
            <a:ext cx="202297" cy="234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146" y="1817080"/>
            <a:ext cx="287655" cy="254635"/>
          </a:xfrm>
          <a:custGeom>
            <a:avLst/>
            <a:gdLst/>
            <a:ahLst/>
            <a:cxnLst/>
            <a:rect l="l" t="t" r="r" b="b"/>
            <a:pathLst>
              <a:path w="287655" h="254635">
                <a:moveTo>
                  <a:pt x="114326" y="254527"/>
                </a:moveTo>
                <a:lnTo>
                  <a:pt x="50006" y="166042"/>
                </a:lnTo>
                <a:lnTo>
                  <a:pt x="12300" y="54740"/>
                </a:lnTo>
                <a:lnTo>
                  <a:pt x="0" y="0"/>
                </a:lnTo>
                <a:lnTo>
                  <a:pt x="199406" y="70596"/>
                </a:lnTo>
                <a:lnTo>
                  <a:pt x="287383" y="119214"/>
                </a:lnTo>
                <a:lnTo>
                  <a:pt x="283284" y="168429"/>
                </a:lnTo>
                <a:lnTo>
                  <a:pt x="206467" y="240819"/>
                </a:lnTo>
                <a:lnTo>
                  <a:pt x="114326" y="2545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15780"/>
            <a:ext cx="201930" cy="306070"/>
          </a:xfrm>
          <a:custGeom>
            <a:avLst/>
            <a:gdLst/>
            <a:ahLst/>
            <a:cxnLst/>
            <a:rect l="l" t="t" r="r" b="b"/>
            <a:pathLst>
              <a:path w="201930" h="306069">
                <a:moveTo>
                  <a:pt x="201901" y="305678"/>
                </a:moveTo>
                <a:lnTo>
                  <a:pt x="149681" y="285163"/>
                </a:lnTo>
                <a:lnTo>
                  <a:pt x="45442" y="230902"/>
                </a:lnTo>
                <a:lnTo>
                  <a:pt x="0" y="185781"/>
                </a:lnTo>
                <a:lnTo>
                  <a:pt x="0" y="61305"/>
                </a:lnTo>
                <a:lnTo>
                  <a:pt x="78705" y="0"/>
                </a:lnTo>
                <a:lnTo>
                  <a:pt x="127969" y="3464"/>
                </a:lnTo>
                <a:lnTo>
                  <a:pt x="162582" y="97832"/>
                </a:lnTo>
                <a:lnTo>
                  <a:pt x="201901" y="305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084" y="1746189"/>
            <a:ext cx="136384" cy="13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38116" y="3521418"/>
            <a:ext cx="281305" cy="411480"/>
          </a:xfrm>
          <a:custGeom>
            <a:avLst/>
            <a:gdLst/>
            <a:ahLst/>
            <a:cxnLst/>
            <a:rect l="l" t="t" r="r" b="b"/>
            <a:pathLst>
              <a:path w="281304" h="411479">
                <a:moveTo>
                  <a:pt x="153583" y="411385"/>
                </a:moveTo>
                <a:lnTo>
                  <a:pt x="35951" y="165476"/>
                </a:lnTo>
                <a:lnTo>
                  <a:pt x="0" y="41076"/>
                </a:lnTo>
                <a:lnTo>
                  <a:pt x="48660" y="0"/>
                </a:lnTo>
                <a:lnTo>
                  <a:pt x="184867" y="4059"/>
                </a:lnTo>
                <a:lnTo>
                  <a:pt x="281002" y="75462"/>
                </a:lnTo>
                <a:lnTo>
                  <a:pt x="259023" y="214619"/>
                </a:lnTo>
                <a:lnTo>
                  <a:pt x="192146" y="350327"/>
                </a:lnTo>
                <a:lnTo>
                  <a:pt x="153583" y="411385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83938" y="3925399"/>
            <a:ext cx="283210" cy="407670"/>
          </a:xfrm>
          <a:custGeom>
            <a:avLst/>
            <a:gdLst/>
            <a:ahLst/>
            <a:cxnLst/>
            <a:rect l="l" t="t" r="r" b="b"/>
            <a:pathLst>
              <a:path w="283209" h="407670">
                <a:moveTo>
                  <a:pt x="177063" y="407317"/>
                </a:moveTo>
                <a:lnTo>
                  <a:pt x="41817" y="390538"/>
                </a:lnTo>
                <a:lnTo>
                  <a:pt x="0" y="342512"/>
                </a:lnTo>
                <a:lnTo>
                  <a:pt x="54526" y="225062"/>
                </a:lnTo>
                <a:lnTo>
                  <a:pt x="208330" y="0"/>
                </a:lnTo>
                <a:lnTo>
                  <a:pt x="237116" y="66231"/>
                </a:lnTo>
                <a:lnTo>
                  <a:pt x="282486" y="210560"/>
                </a:lnTo>
                <a:lnTo>
                  <a:pt x="282957" y="351440"/>
                </a:lnTo>
                <a:lnTo>
                  <a:pt x="177063" y="40731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87868" y="3776016"/>
            <a:ext cx="411480" cy="280670"/>
          </a:xfrm>
          <a:custGeom>
            <a:avLst/>
            <a:gdLst/>
            <a:ahLst/>
            <a:cxnLst/>
            <a:rect l="l" t="t" r="r" b="b"/>
            <a:pathLst>
              <a:path w="411479" h="280670">
                <a:moveTo>
                  <a:pt x="335865" y="280407"/>
                </a:moveTo>
                <a:lnTo>
                  <a:pt x="196715" y="258343"/>
                </a:lnTo>
                <a:lnTo>
                  <a:pt x="61039" y="191040"/>
                </a:lnTo>
                <a:lnTo>
                  <a:pt x="0" y="152222"/>
                </a:lnTo>
                <a:lnTo>
                  <a:pt x="245831" y="35611"/>
                </a:lnTo>
                <a:lnTo>
                  <a:pt x="370206" y="0"/>
                </a:lnTo>
                <a:lnTo>
                  <a:pt x="411309" y="48320"/>
                </a:lnTo>
                <a:lnTo>
                  <a:pt x="407328" y="183507"/>
                </a:lnTo>
                <a:lnTo>
                  <a:pt x="335865" y="28040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87953" y="3721838"/>
            <a:ext cx="407670" cy="282575"/>
          </a:xfrm>
          <a:custGeom>
            <a:avLst/>
            <a:gdLst/>
            <a:ahLst/>
            <a:cxnLst/>
            <a:rect l="l" t="t" r="r" b="b"/>
            <a:pathLst>
              <a:path w="407670" h="282575">
                <a:moveTo>
                  <a:pt x="55822" y="282362"/>
                </a:moveTo>
                <a:lnTo>
                  <a:pt x="0" y="175686"/>
                </a:lnTo>
                <a:lnTo>
                  <a:pt x="16704" y="41477"/>
                </a:lnTo>
                <a:lnTo>
                  <a:pt x="64704" y="0"/>
                </a:lnTo>
                <a:lnTo>
                  <a:pt x="182181" y="54186"/>
                </a:lnTo>
                <a:lnTo>
                  <a:pt x="407321" y="206969"/>
                </a:lnTo>
                <a:lnTo>
                  <a:pt x="341071" y="236011"/>
                </a:lnTo>
                <a:lnTo>
                  <a:pt x="196709" y="281806"/>
                </a:lnTo>
                <a:lnTo>
                  <a:pt x="55822" y="28236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88819" y="3561493"/>
            <a:ext cx="328295" cy="370205"/>
          </a:xfrm>
          <a:custGeom>
            <a:avLst/>
            <a:gdLst/>
            <a:ahLst/>
            <a:cxnLst/>
            <a:rect l="l" t="t" r="r" b="b"/>
            <a:pathLst>
              <a:path w="328295" h="370204">
                <a:moveTo>
                  <a:pt x="0" y="370116"/>
                </a:moveTo>
                <a:lnTo>
                  <a:pt x="90921" y="113302"/>
                </a:lnTo>
                <a:lnTo>
                  <a:pt x="153535" y="0"/>
                </a:lnTo>
                <a:lnTo>
                  <a:pt x="216917" y="5279"/>
                </a:lnTo>
                <a:lnTo>
                  <a:pt x="310145" y="104212"/>
                </a:lnTo>
                <a:lnTo>
                  <a:pt x="327767" y="222838"/>
                </a:lnTo>
                <a:lnTo>
                  <a:pt x="213812" y="305678"/>
                </a:lnTo>
                <a:lnTo>
                  <a:pt x="70487" y="354262"/>
                </a:lnTo>
                <a:lnTo>
                  <a:pt x="0" y="37011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0777" y="3926775"/>
            <a:ext cx="393700" cy="301625"/>
          </a:xfrm>
          <a:custGeom>
            <a:avLst/>
            <a:gdLst/>
            <a:ahLst/>
            <a:cxnLst/>
            <a:rect l="l" t="t" r="r" b="b"/>
            <a:pathLst>
              <a:path w="393700" h="301625">
                <a:moveTo>
                  <a:pt x="198079" y="301433"/>
                </a:moveTo>
                <a:lnTo>
                  <a:pt x="83536" y="265902"/>
                </a:lnTo>
                <a:lnTo>
                  <a:pt x="0" y="158658"/>
                </a:lnTo>
                <a:lnTo>
                  <a:pt x="4461" y="95212"/>
                </a:lnTo>
                <a:lnTo>
                  <a:pt x="125996" y="50636"/>
                </a:lnTo>
                <a:lnTo>
                  <a:pt x="393681" y="0"/>
                </a:lnTo>
                <a:lnTo>
                  <a:pt x="367248" y="67239"/>
                </a:lnTo>
                <a:lnTo>
                  <a:pt x="297348" y="201464"/>
                </a:lnTo>
                <a:lnTo>
                  <a:pt x="198079" y="30143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89112" y="3926247"/>
            <a:ext cx="370205" cy="328295"/>
          </a:xfrm>
          <a:custGeom>
            <a:avLst/>
            <a:gdLst/>
            <a:ahLst/>
            <a:cxnLst/>
            <a:rect l="l" t="t" r="r" b="b"/>
            <a:pathLst>
              <a:path w="370204" h="328295">
                <a:moveTo>
                  <a:pt x="147239" y="327802"/>
                </a:moveTo>
                <a:lnTo>
                  <a:pt x="64403" y="213842"/>
                </a:lnTo>
                <a:lnTo>
                  <a:pt x="15841" y="70499"/>
                </a:lnTo>
                <a:lnTo>
                  <a:pt x="0" y="0"/>
                </a:lnTo>
                <a:lnTo>
                  <a:pt x="256812" y="90920"/>
                </a:lnTo>
                <a:lnTo>
                  <a:pt x="370115" y="153533"/>
                </a:lnTo>
                <a:lnTo>
                  <a:pt x="364837" y="216917"/>
                </a:lnTo>
                <a:lnTo>
                  <a:pt x="265906" y="310147"/>
                </a:lnTo>
                <a:lnTo>
                  <a:pt x="147239" y="327802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92475" y="3538209"/>
            <a:ext cx="301625" cy="393700"/>
          </a:xfrm>
          <a:custGeom>
            <a:avLst/>
            <a:gdLst/>
            <a:ahLst/>
            <a:cxnLst/>
            <a:rect l="l" t="t" r="r" b="b"/>
            <a:pathLst>
              <a:path w="301625" h="393700">
                <a:moveTo>
                  <a:pt x="301474" y="393678"/>
                </a:moveTo>
                <a:lnTo>
                  <a:pt x="234220" y="367257"/>
                </a:lnTo>
                <a:lnTo>
                  <a:pt x="99973" y="297376"/>
                </a:lnTo>
                <a:lnTo>
                  <a:pt x="0" y="198109"/>
                </a:lnTo>
                <a:lnTo>
                  <a:pt x="35569" y="83533"/>
                </a:lnTo>
                <a:lnTo>
                  <a:pt x="142812" y="0"/>
                </a:lnTo>
                <a:lnTo>
                  <a:pt x="206258" y="4462"/>
                </a:lnTo>
                <a:lnTo>
                  <a:pt x="250835" y="125996"/>
                </a:lnTo>
                <a:lnTo>
                  <a:pt x="301474" y="393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05320" y="3834949"/>
            <a:ext cx="175647" cy="175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3123" y="4003505"/>
            <a:ext cx="675640" cy="972819"/>
          </a:xfrm>
          <a:custGeom>
            <a:avLst/>
            <a:gdLst/>
            <a:ahLst/>
            <a:cxnLst/>
            <a:rect l="l" t="t" r="r" b="b"/>
            <a:pathLst>
              <a:path w="675639" h="972820">
                <a:moveTo>
                  <a:pt x="500229" y="972534"/>
                </a:moveTo>
                <a:lnTo>
                  <a:pt x="131147" y="436257"/>
                </a:lnTo>
                <a:lnTo>
                  <a:pt x="0" y="156192"/>
                </a:lnTo>
                <a:lnTo>
                  <a:pt x="99479" y="41164"/>
                </a:lnTo>
                <a:lnTo>
                  <a:pt x="422281" y="0"/>
                </a:lnTo>
                <a:lnTo>
                  <a:pt x="675642" y="132624"/>
                </a:lnTo>
                <a:lnTo>
                  <a:pt x="675640" y="469082"/>
                </a:lnTo>
                <a:lnTo>
                  <a:pt x="568444" y="814131"/>
                </a:lnTo>
                <a:lnTo>
                  <a:pt x="500229" y="972534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18122" y="4958358"/>
            <a:ext cx="671195" cy="983615"/>
          </a:xfrm>
          <a:custGeom>
            <a:avLst/>
            <a:gdLst/>
            <a:ahLst/>
            <a:cxnLst/>
            <a:rect l="l" t="t" r="r" b="b"/>
            <a:pathLst>
              <a:path w="671195" h="983614">
                <a:moveTo>
                  <a:pt x="441765" y="972536"/>
                </a:moveTo>
                <a:lnTo>
                  <a:pt x="116531" y="983311"/>
                </a:lnTo>
                <a:lnTo>
                  <a:pt x="0" y="885597"/>
                </a:lnTo>
                <a:lnTo>
                  <a:pt x="84863" y="588218"/>
                </a:lnTo>
                <a:lnTo>
                  <a:pt x="363813" y="0"/>
                </a:lnTo>
                <a:lnTo>
                  <a:pt x="456388" y="145514"/>
                </a:lnTo>
                <a:lnTo>
                  <a:pt x="617176" y="469084"/>
                </a:lnTo>
                <a:lnTo>
                  <a:pt x="670770" y="801245"/>
                </a:lnTo>
                <a:lnTo>
                  <a:pt x="441765" y="97253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72614" y="4469690"/>
            <a:ext cx="972819" cy="674370"/>
          </a:xfrm>
          <a:custGeom>
            <a:avLst/>
            <a:gdLst/>
            <a:ahLst/>
            <a:cxnLst/>
            <a:rect l="l" t="t" r="r" b="b"/>
            <a:pathLst>
              <a:path w="972820" h="674370">
                <a:moveTo>
                  <a:pt x="839998" y="674272"/>
                </a:moveTo>
                <a:lnTo>
                  <a:pt x="503548" y="674063"/>
                </a:lnTo>
                <a:lnTo>
                  <a:pt x="158441" y="565840"/>
                </a:lnTo>
                <a:lnTo>
                  <a:pt x="0" y="497009"/>
                </a:lnTo>
                <a:lnTo>
                  <a:pt x="536429" y="130341"/>
                </a:lnTo>
                <a:lnTo>
                  <a:pt x="816537" y="0"/>
                </a:lnTo>
                <a:lnTo>
                  <a:pt x="931493" y="98676"/>
                </a:lnTo>
                <a:lnTo>
                  <a:pt x="972466" y="419062"/>
                </a:lnTo>
                <a:lnTo>
                  <a:pt x="839998" y="67427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07252" y="4604679"/>
            <a:ext cx="983615" cy="669925"/>
          </a:xfrm>
          <a:custGeom>
            <a:avLst/>
            <a:gdLst/>
            <a:ahLst/>
            <a:cxnLst/>
            <a:rect l="l" t="t" r="r" b="b"/>
            <a:pathLst>
              <a:path w="983614" h="669925">
                <a:moveTo>
                  <a:pt x="182009" y="669400"/>
                </a:moveTo>
                <a:lnTo>
                  <a:pt x="10583" y="438549"/>
                </a:lnTo>
                <a:lnTo>
                  <a:pt x="0" y="115726"/>
                </a:lnTo>
                <a:lnTo>
                  <a:pt x="97770" y="0"/>
                </a:lnTo>
                <a:lnTo>
                  <a:pt x="395062" y="84061"/>
                </a:lnTo>
                <a:lnTo>
                  <a:pt x="983045" y="360602"/>
                </a:lnTo>
                <a:lnTo>
                  <a:pt x="837591" y="453792"/>
                </a:lnTo>
                <a:lnTo>
                  <a:pt x="514129" y="615603"/>
                </a:lnTo>
                <a:lnTo>
                  <a:pt x="182009" y="66940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76112" y="4032835"/>
            <a:ext cx="718820" cy="941705"/>
          </a:xfrm>
          <a:custGeom>
            <a:avLst/>
            <a:gdLst/>
            <a:ahLst/>
            <a:cxnLst/>
            <a:rect l="l" t="t" r="r" b="b"/>
            <a:pathLst>
              <a:path w="718820" h="941704">
                <a:moveTo>
                  <a:pt x="0" y="941460"/>
                </a:moveTo>
                <a:lnTo>
                  <a:pt x="118792" y="301765"/>
                </a:lnTo>
                <a:lnTo>
                  <a:pt x="224277" y="11158"/>
                </a:lnTo>
                <a:lnTo>
                  <a:pt x="375751" y="0"/>
                </a:lnTo>
                <a:lnTo>
                  <a:pt x="632514" y="198651"/>
                </a:lnTo>
                <a:lnTo>
                  <a:pt x="718275" y="471925"/>
                </a:lnTo>
                <a:lnTo>
                  <a:pt x="480338" y="709797"/>
                </a:lnTo>
                <a:lnTo>
                  <a:pt x="160360" y="877799"/>
                </a:lnTo>
                <a:lnTo>
                  <a:pt x="0" y="94146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4988" y="4960789"/>
            <a:ext cx="882650" cy="784225"/>
          </a:xfrm>
          <a:custGeom>
            <a:avLst/>
            <a:gdLst/>
            <a:ahLst/>
            <a:cxnLst/>
            <a:rect l="l" t="t" r="r" b="b"/>
            <a:pathLst>
              <a:path w="882650" h="784225">
                <a:moveTo>
                  <a:pt x="533533" y="783948"/>
                </a:moveTo>
                <a:lnTo>
                  <a:pt x="250111" y="742804"/>
                </a:lnTo>
                <a:lnTo>
                  <a:pt x="13112" y="520937"/>
                </a:lnTo>
                <a:lnTo>
                  <a:pt x="0" y="369606"/>
                </a:lnTo>
                <a:lnTo>
                  <a:pt x="270071" y="219173"/>
                </a:lnTo>
                <a:lnTo>
                  <a:pt x="882626" y="0"/>
                </a:lnTo>
                <a:lnTo>
                  <a:pt x="845326" y="168465"/>
                </a:lnTo>
                <a:lnTo>
                  <a:pt x="730449" y="511142"/>
                </a:lnTo>
                <a:lnTo>
                  <a:pt x="533533" y="7839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74807" y="4961536"/>
            <a:ext cx="941705" cy="718820"/>
          </a:xfrm>
          <a:custGeom>
            <a:avLst/>
            <a:gdLst/>
            <a:ahLst/>
            <a:cxnLst/>
            <a:rect l="l" t="t" r="r" b="b"/>
            <a:pathLst>
              <a:path w="941704" h="718820">
                <a:moveTo>
                  <a:pt x="469429" y="718431"/>
                </a:moveTo>
                <a:lnTo>
                  <a:pt x="231579" y="480461"/>
                </a:lnTo>
                <a:lnTo>
                  <a:pt x="63630" y="160405"/>
                </a:lnTo>
                <a:lnTo>
                  <a:pt x="0" y="0"/>
                </a:lnTo>
                <a:lnTo>
                  <a:pt x="639645" y="118807"/>
                </a:lnTo>
                <a:lnTo>
                  <a:pt x="930231" y="224303"/>
                </a:lnTo>
                <a:lnTo>
                  <a:pt x="941393" y="375791"/>
                </a:lnTo>
                <a:lnTo>
                  <a:pt x="742764" y="632575"/>
                </a:lnTo>
                <a:lnTo>
                  <a:pt x="469429" y="71843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04339" y="4090351"/>
            <a:ext cx="784225" cy="883285"/>
          </a:xfrm>
          <a:custGeom>
            <a:avLst/>
            <a:gdLst/>
            <a:ahLst/>
            <a:cxnLst/>
            <a:rect l="l" t="t" r="r" b="b"/>
            <a:pathLst>
              <a:path w="784225" h="883285">
                <a:moveTo>
                  <a:pt x="783978" y="882687"/>
                </a:moveTo>
                <a:lnTo>
                  <a:pt x="615497" y="845413"/>
                </a:lnTo>
                <a:lnTo>
                  <a:pt x="272798" y="730577"/>
                </a:lnTo>
                <a:lnTo>
                  <a:pt x="0" y="533652"/>
                </a:lnTo>
                <a:lnTo>
                  <a:pt x="41218" y="250116"/>
                </a:lnTo>
                <a:lnTo>
                  <a:pt x="263063" y="13109"/>
                </a:lnTo>
                <a:lnTo>
                  <a:pt x="414382" y="0"/>
                </a:lnTo>
                <a:lnTo>
                  <a:pt x="564809" y="270091"/>
                </a:lnTo>
                <a:lnTo>
                  <a:pt x="783978" y="88268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3297" y="4742097"/>
            <a:ext cx="419734" cy="419734"/>
          </a:xfrm>
          <a:custGeom>
            <a:avLst/>
            <a:gdLst/>
            <a:ahLst/>
            <a:cxnLst/>
            <a:rect l="l" t="t" r="r" b="b"/>
            <a:pathLst>
              <a:path w="419735" h="419735">
                <a:moveTo>
                  <a:pt x="226484" y="418841"/>
                </a:moveTo>
                <a:lnTo>
                  <a:pt x="216192" y="419413"/>
                </a:lnTo>
                <a:lnTo>
                  <a:pt x="205909" y="419479"/>
                </a:lnTo>
                <a:lnTo>
                  <a:pt x="195636" y="419038"/>
                </a:lnTo>
                <a:lnTo>
                  <a:pt x="155077" y="412267"/>
                </a:lnTo>
                <a:lnTo>
                  <a:pt x="116618" y="397714"/>
                </a:lnTo>
                <a:lnTo>
                  <a:pt x="81738" y="375936"/>
                </a:lnTo>
                <a:lnTo>
                  <a:pt x="51775" y="347772"/>
                </a:lnTo>
                <a:lnTo>
                  <a:pt x="27884" y="314302"/>
                </a:lnTo>
                <a:lnTo>
                  <a:pt x="10980" y="276815"/>
                </a:lnTo>
                <a:lnTo>
                  <a:pt x="1712" y="236751"/>
                </a:lnTo>
                <a:lnTo>
                  <a:pt x="0" y="205922"/>
                </a:lnTo>
                <a:lnTo>
                  <a:pt x="440" y="195648"/>
                </a:lnTo>
                <a:lnTo>
                  <a:pt x="7210" y="155087"/>
                </a:lnTo>
                <a:lnTo>
                  <a:pt x="21762" y="116624"/>
                </a:lnTo>
                <a:lnTo>
                  <a:pt x="43537" y="81742"/>
                </a:lnTo>
                <a:lnTo>
                  <a:pt x="71699" y="51778"/>
                </a:lnTo>
                <a:lnTo>
                  <a:pt x="105166" y="27885"/>
                </a:lnTo>
                <a:lnTo>
                  <a:pt x="142650" y="10980"/>
                </a:lnTo>
                <a:lnTo>
                  <a:pt x="182711" y="1712"/>
                </a:lnTo>
                <a:lnTo>
                  <a:pt x="213538" y="0"/>
                </a:lnTo>
                <a:lnTo>
                  <a:pt x="223811" y="440"/>
                </a:lnTo>
                <a:lnTo>
                  <a:pt x="264369" y="7211"/>
                </a:lnTo>
                <a:lnTo>
                  <a:pt x="302829" y="21765"/>
                </a:lnTo>
                <a:lnTo>
                  <a:pt x="337709" y="43542"/>
                </a:lnTo>
                <a:lnTo>
                  <a:pt x="367671" y="71706"/>
                </a:lnTo>
                <a:lnTo>
                  <a:pt x="391563" y="105176"/>
                </a:lnTo>
                <a:lnTo>
                  <a:pt x="408467" y="142663"/>
                </a:lnTo>
                <a:lnTo>
                  <a:pt x="417734" y="182728"/>
                </a:lnTo>
                <a:lnTo>
                  <a:pt x="419447" y="213556"/>
                </a:lnTo>
                <a:lnTo>
                  <a:pt x="419007" y="223830"/>
                </a:lnTo>
                <a:lnTo>
                  <a:pt x="412237" y="264392"/>
                </a:lnTo>
                <a:lnTo>
                  <a:pt x="397685" y="302854"/>
                </a:lnTo>
                <a:lnTo>
                  <a:pt x="375910" y="337736"/>
                </a:lnTo>
                <a:lnTo>
                  <a:pt x="347748" y="367701"/>
                </a:lnTo>
                <a:lnTo>
                  <a:pt x="314281" y="391594"/>
                </a:lnTo>
                <a:lnTo>
                  <a:pt x="276797" y="408498"/>
                </a:lnTo>
                <a:lnTo>
                  <a:pt x="236735" y="417766"/>
                </a:lnTo>
                <a:lnTo>
                  <a:pt x="226484" y="418841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1475" y="3171825"/>
            <a:ext cx="9010650" cy="2838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84150" y="6078801"/>
            <a:ext cx="416559" cy="599440"/>
          </a:xfrm>
          <a:custGeom>
            <a:avLst/>
            <a:gdLst/>
            <a:ahLst/>
            <a:cxnLst/>
            <a:rect l="l" t="t" r="r" b="b"/>
            <a:pathLst>
              <a:path w="416560" h="599440">
                <a:moveTo>
                  <a:pt x="308043" y="598850"/>
                </a:moveTo>
                <a:lnTo>
                  <a:pt x="80760" y="268632"/>
                </a:lnTo>
                <a:lnTo>
                  <a:pt x="0" y="96178"/>
                </a:lnTo>
                <a:lnTo>
                  <a:pt x="61260" y="25348"/>
                </a:lnTo>
                <a:lnTo>
                  <a:pt x="260047" y="0"/>
                </a:lnTo>
                <a:lnTo>
                  <a:pt x="416067" y="81663"/>
                </a:lnTo>
                <a:lnTo>
                  <a:pt x="416064" y="288842"/>
                </a:lnTo>
                <a:lnTo>
                  <a:pt x="350051" y="501311"/>
                </a:lnTo>
                <a:lnTo>
                  <a:pt x="308043" y="59885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67278" y="6666764"/>
            <a:ext cx="413384" cy="605790"/>
          </a:xfrm>
          <a:custGeom>
            <a:avLst/>
            <a:gdLst/>
            <a:ahLst/>
            <a:cxnLst/>
            <a:rect l="l" t="t" r="r" b="b"/>
            <a:pathLst>
              <a:path w="413385" h="605790">
                <a:moveTo>
                  <a:pt x="272044" y="598851"/>
                </a:moveTo>
                <a:lnTo>
                  <a:pt x="71760" y="605488"/>
                </a:lnTo>
                <a:lnTo>
                  <a:pt x="0" y="545320"/>
                </a:lnTo>
                <a:lnTo>
                  <a:pt x="52260" y="362204"/>
                </a:lnTo>
                <a:lnTo>
                  <a:pt x="224043" y="0"/>
                </a:lnTo>
                <a:lnTo>
                  <a:pt x="281051" y="89602"/>
                </a:lnTo>
                <a:lnTo>
                  <a:pt x="380064" y="288844"/>
                </a:lnTo>
                <a:lnTo>
                  <a:pt x="413067" y="493376"/>
                </a:lnTo>
                <a:lnTo>
                  <a:pt x="272044" y="59885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85580" y="6365857"/>
            <a:ext cx="599440" cy="415290"/>
          </a:xfrm>
          <a:custGeom>
            <a:avLst/>
            <a:gdLst/>
            <a:ahLst/>
            <a:cxnLst/>
            <a:rect l="l" t="t" r="r" b="b"/>
            <a:pathLst>
              <a:path w="599439" h="415290">
                <a:moveTo>
                  <a:pt x="517278" y="415192"/>
                </a:moveTo>
                <a:lnTo>
                  <a:pt x="310089" y="415064"/>
                </a:lnTo>
                <a:lnTo>
                  <a:pt x="97569" y="348426"/>
                </a:lnTo>
                <a:lnTo>
                  <a:pt x="0" y="306043"/>
                </a:lnTo>
                <a:lnTo>
                  <a:pt x="330340" y="80260"/>
                </a:lnTo>
                <a:lnTo>
                  <a:pt x="502834" y="0"/>
                </a:lnTo>
                <a:lnTo>
                  <a:pt x="573624" y="60760"/>
                </a:lnTo>
                <a:lnTo>
                  <a:pt x="598850" y="258051"/>
                </a:lnTo>
                <a:lnTo>
                  <a:pt x="517278" y="41519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91102" y="6448984"/>
            <a:ext cx="605790" cy="412750"/>
          </a:xfrm>
          <a:custGeom>
            <a:avLst/>
            <a:gdLst/>
            <a:ahLst/>
            <a:cxnLst/>
            <a:rect l="l" t="t" r="r" b="b"/>
            <a:pathLst>
              <a:path w="605789" h="412750">
                <a:moveTo>
                  <a:pt x="112081" y="412192"/>
                </a:moveTo>
                <a:lnTo>
                  <a:pt x="6515" y="270043"/>
                </a:lnTo>
                <a:lnTo>
                  <a:pt x="0" y="71260"/>
                </a:lnTo>
                <a:lnTo>
                  <a:pt x="60208" y="0"/>
                </a:lnTo>
                <a:lnTo>
                  <a:pt x="243283" y="51760"/>
                </a:lnTo>
                <a:lnTo>
                  <a:pt x="605368" y="222042"/>
                </a:lnTo>
                <a:lnTo>
                  <a:pt x="515795" y="279426"/>
                </a:lnTo>
                <a:lnTo>
                  <a:pt x="316604" y="379064"/>
                </a:lnTo>
                <a:lnTo>
                  <a:pt x="112081" y="41219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7735" y="6096859"/>
            <a:ext cx="442595" cy="579755"/>
          </a:xfrm>
          <a:custGeom>
            <a:avLst/>
            <a:gdLst/>
            <a:ahLst/>
            <a:cxnLst/>
            <a:rect l="l" t="t" r="r" b="b"/>
            <a:pathLst>
              <a:path w="442595" h="579754">
                <a:moveTo>
                  <a:pt x="0" y="579718"/>
                </a:moveTo>
                <a:lnTo>
                  <a:pt x="73156" y="185817"/>
                </a:lnTo>
                <a:lnTo>
                  <a:pt x="138115" y="6871"/>
                </a:lnTo>
                <a:lnTo>
                  <a:pt x="231395" y="0"/>
                </a:lnTo>
                <a:lnTo>
                  <a:pt x="389511" y="122321"/>
                </a:lnTo>
                <a:lnTo>
                  <a:pt x="442322" y="290593"/>
                </a:lnTo>
                <a:lnTo>
                  <a:pt x="295798" y="437067"/>
                </a:lnTo>
                <a:lnTo>
                  <a:pt x="98752" y="540518"/>
                </a:lnTo>
                <a:lnTo>
                  <a:pt x="0" y="57971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51286" y="6668261"/>
            <a:ext cx="543560" cy="483234"/>
          </a:xfrm>
          <a:custGeom>
            <a:avLst/>
            <a:gdLst/>
            <a:ahLst/>
            <a:cxnLst/>
            <a:rect l="l" t="t" r="r" b="b"/>
            <a:pathLst>
              <a:path w="543560" h="483234">
                <a:moveTo>
                  <a:pt x="328553" y="482728"/>
                </a:moveTo>
                <a:lnTo>
                  <a:pt x="154019" y="457394"/>
                </a:lnTo>
                <a:lnTo>
                  <a:pt x="8074" y="320777"/>
                </a:lnTo>
                <a:lnTo>
                  <a:pt x="0" y="227593"/>
                </a:lnTo>
                <a:lnTo>
                  <a:pt x="166313" y="134961"/>
                </a:lnTo>
                <a:lnTo>
                  <a:pt x="543531" y="0"/>
                </a:lnTo>
                <a:lnTo>
                  <a:pt x="520561" y="103735"/>
                </a:lnTo>
                <a:lnTo>
                  <a:pt x="449817" y="314743"/>
                </a:lnTo>
                <a:lnTo>
                  <a:pt x="328553" y="48272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86931" y="6668721"/>
            <a:ext cx="579755" cy="442595"/>
          </a:xfrm>
          <a:custGeom>
            <a:avLst/>
            <a:gdLst/>
            <a:ahLst/>
            <a:cxnLst/>
            <a:rect l="l" t="t" r="r" b="b"/>
            <a:pathLst>
              <a:path w="579754" h="442595">
                <a:moveTo>
                  <a:pt x="289076" y="442382"/>
                </a:moveTo>
                <a:lnTo>
                  <a:pt x="142607" y="295850"/>
                </a:lnTo>
                <a:lnTo>
                  <a:pt x="39184" y="98771"/>
                </a:lnTo>
                <a:lnTo>
                  <a:pt x="0" y="0"/>
                </a:lnTo>
                <a:lnTo>
                  <a:pt x="393899" y="73154"/>
                </a:lnTo>
                <a:lnTo>
                  <a:pt x="572845" y="138114"/>
                </a:lnTo>
                <a:lnTo>
                  <a:pt x="579718" y="231395"/>
                </a:lnTo>
                <a:lnTo>
                  <a:pt x="457399" y="389513"/>
                </a:lnTo>
                <a:lnTo>
                  <a:pt x="289076" y="44238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12470" y="6132278"/>
            <a:ext cx="483234" cy="543560"/>
          </a:xfrm>
          <a:custGeom>
            <a:avLst/>
            <a:gdLst/>
            <a:ahLst/>
            <a:cxnLst/>
            <a:rect l="l" t="t" r="r" b="b"/>
            <a:pathLst>
              <a:path w="483235" h="543559">
                <a:moveTo>
                  <a:pt x="482780" y="543525"/>
                </a:moveTo>
                <a:lnTo>
                  <a:pt x="379028" y="520574"/>
                </a:lnTo>
                <a:lnTo>
                  <a:pt x="167991" y="449863"/>
                </a:lnTo>
                <a:lnTo>
                  <a:pt x="0" y="328605"/>
                </a:lnTo>
                <a:lnTo>
                  <a:pt x="25383" y="154013"/>
                </a:lnTo>
                <a:lnTo>
                  <a:pt x="161999" y="8072"/>
                </a:lnTo>
                <a:lnTo>
                  <a:pt x="255183" y="0"/>
                </a:lnTo>
                <a:lnTo>
                  <a:pt x="347816" y="166311"/>
                </a:lnTo>
                <a:lnTo>
                  <a:pt x="482780" y="543525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62829" y="653358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39481" y="257918"/>
                </a:moveTo>
                <a:lnTo>
                  <a:pt x="89423" y="252065"/>
                </a:lnTo>
                <a:lnTo>
                  <a:pt x="45414" y="227502"/>
                </a:lnTo>
                <a:lnTo>
                  <a:pt x="14155" y="187967"/>
                </a:lnTo>
                <a:lnTo>
                  <a:pt x="404" y="139481"/>
                </a:lnTo>
                <a:lnTo>
                  <a:pt x="0" y="126748"/>
                </a:lnTo>
                <a:lnTo>
                  <a:pt x="840" y="114160"/>
                </a:lnTo>
                <a:lnTo>
                  <a:pt x="16349" y="66196"/>
                </a:lnTo>
                <a:lnTo>
                  <a:pt x="49031" y="27818"/>
                </a:lnTo>
                <a:lnTo>
                  <a:pt x="93913" y="4868"/>
                </a:lnTo>
                <a:lnTo>
                  <a:pt x="131573" y="0"/>
                </a:lnTo>
                <a:lnTo>
                  <a:pt x="144161" y="840"/>
                </a:lnTo>
                <a:lnTo>
                  <a:pt x="192124" y="16349"/>
                </a:lnTo>
                <a:lnTo>
                  <a:pt x="230503" y="49031"/>
                </a:lnTo>
                <a:lnTo>
                  <a:pt x="253453" y="93913"/>
                </a:lnTo>
                <a:lnTo>
                  <a:pt x="258322" y="131573"/>
                </a:lnTo>
                <a:lnTo>
                  <a:pt x="257481" y="144161"/>
                </a:lnTo>
                <a:lnTo>
                  <a:pt x="241972" y="192125"/>
                </a:lnTo>
                <a:lnTo>
                  <a:pt x="209290" y="230503"/>
                </a:lnTo>
                <a:lnTo>
                  <a:pt x="164409" y="253453"/>
                </a:lnTo>
                <a:lnTo>
                  <a:pt x="139481" y="25791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196" y="0"/>
            <a:ext cx="7732404" cy="231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361" y="0"/>
            <a:ext cx="241300" cy="1075055"/>
          </a:xfrm>
          <a:custGeom>
            <a:avLst/>
            <a:gdLst/>
            <a:ahLst/>
            <a:cxnLst/>
            <a:rect l="l" t="t" r="r" b="b"/>
            <a:pathLst>
              <a:path w="241300" h="1075055">
                <a:moveTo>
                  <a:pt x="30581" y="1074901"/>
                </a:moveTo>
                <a:lnTo>
                  <a:pt x="23848" y="1074901"/>
                </a:lnTo>
                <a:lnTo>
                  <a:pt x="19359" y="1072655"/>
                </a:lnTo>
                <a:lnTo>
                  <a:pt x="12625" y="1070409"/>
                </a:lnTo>
                <a:lnTo>
                  <a:pt x="4313" y="1061846"/>
                </a:lnTo>
                <a:lnTo>
                  <a:pt x="0" y="1050757"/>
                </a:lnTo>
                <a:lnTo>
                  <a:pt x="315" y="1038825"/>
                </a:lnTo>
                <a:lnTo>
                  <a:pt x="5891" y="1027736"/>
                </a:lnTo>
                <a:lnTo>
                  <a:pt x="25894" y="997303"/>
                </a:lnTo>
                <a:lnTo>
                  <a:pt x="44463" y="965262"/>
                </a:lnTo>
                <a:lnTo>
                  <a:pt x="77461" y="896575"/>
                </a:lnTo>
                <a:lnTo>
                  <a:pt x="91972" y="860035"/>
                </a:lnTo>
                <a:lnTo>
                  <a:pt x="105210" y="822103"/>
                </a:lnTo>
                <a:lnTo>
                  <a:pt x="117216" y="782833"/>
                </a:lnTo>
                <a:lnTo>
                  <a:pt x="128031" y="742278"/>
                </a:lnTo>
                <a:lnTo>
                  <a:pt x="137694" y="700492"/>
                </a:lnTo>
                <a:lnTo>
                  <a:pt x="146245" y="657529"/>
                </a:lnTo>
                <a:lnTo>
                  <a:pt x="153726" y="613443"/>
                </a:lnTo>
                <a:lnTo>
                  <a:pt x="160175" y="568287"/>
                </a:lnTo>
                <a:lnTo>
                  <a:pt x="165634" y="522115"/>
                </a:lnTo>
                <a:lnTo>
                  <a:pt x="170143" y="474982"/>
                </a:lnTo>
                <a:lnTo>
                  <a:pt x="173742" y="426940"/>
                </a:lnTo>
                <a:lnTo>
                  <a:pt x="176471" y="378044"/>
                </a:lnTo>
                <a:lnTo>
                  <a:pt x="178371" y="328347"/>
                </a:lnTo>
                <a:lnTo>
                  <a:pt x="179481" y="277903"/>
                </a:lnTo>
                <a:lnTo>
                  <a:pt x="179723" y="209007"/>
                </a:lnTo>
                <a:lnTo>
                  <a:pt x="179494" y="174991"/>
                </a:lnTo>
                <a:lnTo>
                  <a:pt x="178478" y="122630"/>
                </a:lnTo>
                <a:lnTo>
                  <a:pt x="176833" y="69737"/>
                </a:lnTo>
                <a:lnTo>
                  <a:pt x="174601" y="16366"/>
                </a:lnTo>
                <a:lnTo>
                  <a:pt x="173755" y="0"/>
                </a:lnTo>
                <a:lnTo>
                  <a:pt x="235302" y="0"/>
                </a:lnTo>
                <a:lnTo>
                  <a:pt x="237598" y="52529"/>
                </a:lnTo>
                <a:lnTo>
                  <a:pt x="239350" y="105173"/>
                </a:lnTo>
                <a:lnTo>
                  <a:pt x="240499" y="157348"/>
                </a:lnTo>
                <a:lnTo>
                  <a:pt x="241005" y="209007"/>
                </a:lnTo>
                <a:lnTo>
                  <a:pt x="240830" y="260101"/>
                </a:lnTo>
                <a:lnTo>
                  <a:pt x="239938" y="310581"/>
                </a:lnTo>
                <a:lnTo>
                  <a:pt x="238288" y="360400"/>
                </a:lnTo>
                <a:lnTo>
                  <a:pt x="235844" y="409509"/>
                </a:lnTo>
                <a:lnTo>
                  <a:pt x="232567" y="457859"/>
                </a:lnTo>
                <a:lnTo>
                  <a:pt x="228418" y="505402"/>
                </a:lnTo>
                <a:lnTo>
                  <a:pt x="223361" y="552089"/>
                </a:lnTo>
                <a:lnTo>
                  <a:pt x="217356" y="597873"/>
                </a:lnTo>
                <a:lnTo>
                  <a:pt x="210365" y="642705"/>
                </a:lnTo>
                <a:lnTo>
                  <a:pt x="202351" y="686537"/>
                </a:lnTo>
                <a:lnTo>
                  <a:pt x="193275" y="729319"/>
                </a:lnTo>
                <a:lnTo>
                  <a:pt x="183099" y="771005"/>
                </a:lnTo>
                <a:lnTo>
                  <a:pt x="171785" y="811544"/>
                </a:lnTo>
                <a:lnTo>
                  <a:pt x="159294" y="850890"/>
                </a:lnTo>
                <a:lnTo>
                  <a:pt x="145590" y="888993"/>
                </a:lnTo>
                <a:lnTo>
                  <a:pt x="130632" y="925806"/>
                </a:lnTo>
                <a:lnTo>
                  <a:pt x="114384" y="961279"/>
                </a:lnTo>
                <a:lnTo>
                  <a:pt x="96808" y="995364"/>
                </a:lnTo>
                <a:lnTo>
                  <a:pt x="57515" y="1059179"/>
                </a:lnTo>
                <a:lnTo>
                  <a:pt x="38577" y="1074024"/>
                </a:lnTo>
                <a:lnTo>
                  <a:pt x="30581" y="107490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406" y="0"/>
            <a:ext cx="747395" cy="677545"/>
          </a:xfrm>
          <a:custGeom>
            <a:avLst/>
            <a:gdLst/>
            <a:ahLst/>
            <a:cxnLst/>
            <a:rect l="l" t="t" r="r" b="b"/>
            <a:pathLst>
              <a:path w="747394" h="677545">
                <a:moveTo>
                  <a:pt x="715571" y="677364"/>
                </a:moveTo>
                <a:lnTo>
                  <a:pt x="711082" y="677364"/>
                </a:lnTo>
                <a:lnTo>
                  <a:pt x="704348" y="675119"/>
                </a:lnTo>
                <a:lnTo>
                  <a:pt x="628200" y="627066"/>
                </a:lnTo>
                <a:lnTo>
                  <a:pt x="560366" y="580377"/>
                </a:lnTo>
                <a:lnTo>
                  <a:pt x="496262" y="532979"/>
                </a:lnTo>
                <a:lnTo>
                  <a:pt x="435789" y="485048"/>
                </a:lnTo>
                <a:lnTo>
                  <a:pt x="378851" y="436758"/>
                </a:lnTo>
                <a:lnTo>
                  <a:pt x="325350" y="388282"/>
                </a:lnTo>
                <a:lnTo>
                  <a:pt x="275189" y="339797"/>
                </a:lnTo>
                <a:lnTo>
                  <a:pt x="228271" y="291477"/>
                </a:lnTo>
                <a:lnTo>
                  <a:pt x="184499" y="243496"/>
                </a:lnTo>
                <a:lnTo>
                  <a:pt x="143775" y="196029"/>
                </a:lnTo>
                <a:lnTo>
                  <a:pt x="106003" y="149250"/>
                </a:lnTo>
                <a:lnTo>
                  <a:pt x="71086" y="103334"/>
                </a:lnTo>
                <a:lnTo>
                  <a:pt x="38925" y="58456"/>
                </a:lnTo>
                <a:lnTo>
                  <a:pt x="9424" y="14791"/>
                </a:lnTo>
                <a:lnTo>
                  <a:pt x="0" y="0"/>
                </a:lnTo>
                <a:lnTo>
                  <a:pt x="76983" y="0"/>
                </a:lnTo>
                <a:lnTo>
                  <a:pt x="78014" y="1572"/>
                </a:lnTo>
                <a:lnTo>
                  <a:pt x="109249" y="46450"/>
                </a:lnTo>
                <a:lnTo>
                  <a:pt x="143312" y="92526"/>
                </a:lnTo>
                <a:lnTo>
                  <a:pt x="180306" y="139601"/>
                </a:lnTo>
                <a:lnTo>
                  <a:pt x="220331" y="187473"/>
                </a:lnTo>
                <a:lnTo>
                  <a:pt x="263486" y="235943"/>
                </a:lnTo>
                <a:lnTo>
                  <a:pt x="309873" y="284811"/>
                </a:lnTo>
                <a:lnTo>
                  <a:pt x="359593" y="333877"/>
                </a:lnTo>
                <a:lnTo>
                  <a:pt x="412746" y="382940"/>
                </a:lnTo>
                <a:lnTo>
                  <a:pt x="469432" y="431801"/>
                </a:lnTo>
                <a:lnTo>
                  <a:pt x="529753" y="480259"/>
                </a:lnTo>
                <a:lnTo>
                  <a:pt x="593809" y="528114"/>
                </a:lnTo>
                <a:lnTo>
                  <a:pt x="661700" y="575166"/>
                </a:lnTo>
                <a:lnTo>
                  <a:pt x="733527" y="621215"/>
                </a:lnTo>
                <a:lnTo>
                  <a:pt x="741874" y="629462"/>
                </a:lnTo>
                <a:lnTo>
                  <a:pt x="746433" y="640025"/>
                </a:lnTo>
                <a:lnTo>
                  <a:pt x="746784" y="651852"/>
                </a:lnTo>
                <a:lnTo>
                  <a:pt x="742505" y="663889"/>
                </a:lnTo>
                <a:lnTo>
                  <a:pt x="737034" y="669784"/>
                </a:lnTo>
                <a:lnTo>
                  <a:pt x="730721" y="673996"/>
                </a:lnTo>
                <a:lnTo>
                  <a:pt x="723567" y="676522"/>
                </a:lnTo>
                <a:lnTo>
                  <a:pt x="715571" y="67736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80" y="1023244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408783" y="860206"/>
                </a:moveTo>
                <a:lnTo>
                  <a:pt x="126219" y="688845"/>
                </a:lnTo>
                <a:lnTo>
                  <a:pt x="0" y="542120"/>
                </a:lnTo>
                <a:lnTo>
                  <a:pt x="1297" y="339387"/>
                </a:lnTo>
                <a:lnTo>
                  <a:pt x="101284" y="0"/>
                </a:lnTo>
                <a:lnTo>
                  <a:pt x="157097" y="30199"/>
                </a:lnTo>
                <a:lnTo>
                  <a:pt x="206502" y="64783"/>
                </a:lnTo>
                <a:lnTo>
                  <a:pt x="249864" y="103218"/>
                </a:lnTo>
                <a:lnTo>
                  <a:pt x="287547" y="144971"/>
                </a:lnTo>
                <a:lnTo>
                  <a:pt x="319915" y="189510"/>
                </a:lnTo>
                <a:lnTo>
                  <a:pt x="347331" y="236301"/>
                </a:lnTo>
                <a:lnTo>
                  <a:pt x="370161" y="284812"/>
                </a:lnTo>
                <a:lnTo>
                  <a:pt x="388768" y="334511"/>
                </a:lnTo>
                <a:lnTo>
                  <a:pt x="403517" y="384864"/>
                </a:lnTo>
                <a:lnTo>
                  <a:pt x="414771" y="435340"/>
                </a:lnTo>
                <a:lnTo>
                  <a:pt x="422895" y="485404"/>
                </a:lnTo>
                <a:lnTo>
                  <a:pt x="428254" y="534524"/>
                </a:lnTo>
                <a:lnTo>
                  <a:pt x="431210" y="582169"/>
                </a:lnTo>
                <a:lnTo>
                  <a:pt x="432128" y="627804"/>
                </a:lnTo>
                <a:lnTo>
                  <a:pt x="431373" y="670897"/>
                </a:lnTo>
                <a:lnTo>
                  <a:pt x="429309" y="710915"/>
                </a:lnTo>
                <a:lnTo>
                  <a:pt x="422708" y="779598"/>
                </a:lnTo>
                <a:lnTo>
                  <a:pt x="415240" y="829589"/>
                </a:lnTo>
                <a:lnTo>
                  <a:pt x="408783" y="86020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2498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09">
                <a:moveTo>
                  <a:pt x="0" y="435292"/>
                </a:moveTo>
                <a:lnTo>
                  <a:pt x="0" y="7464"/>
                </a:lnTo>
                <a:lnTo>
                  <a:pt x="103041" y="0"/>
                </a:lnTo>
                <a:lnTo>
                  <a:pt x="483698" y="65238"/>
                </a:lnTo>
                <a:lnTo>
                  <a:pt x="307889" y="338264"/>
                </a:lnTo>
                <a:lnTo>
                  <a:pt x="50225" y="435261"/>
                </a:lnTo>
                <a:lnTo>
                  <a:pt x="0" y="435292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614" y="606025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5" h="308609">
                <a:moveTo>
                  <a:pt x="298591" y="308114"/>
                </a:moveTo>
                <a:lnTo>
                  <a:pt x="172267" y="287795"/>
                </a:lnTo>
                <a:lnTo>
                  <a:pt x="88869" y="201360"/>
                </a:lnTo>
                <a:lnTo>
                  <a:pt x="0" y="24174"/>
                </a:lnTo>
                <a:lnTo>
                  <a:pt x="68653" y="6769"/>
                </a:lnTo>
                <a:lnTo>
                  <a:pt x="131642" y="0"/>
                </a:lnTo>
                <a:lnTo>
                  <a:pt x="189139" y="2554"/>
                </a:lnTo>
                <a:lnTo>
                  <a:pt x="241321" y="13120"/>
                </a:lnTo>
                <a:lnTo>
                  <a:pt x="288360" y="30384"/>
                </a:lnTo>
                <a:lnTo>
                  <a:pt x="330431" y="53034"/>
                </a:lnTo>
                <a:lnTo>
                  <a:pt x="367708" y="79757"/>
                </a:lnTo>
                <a:lnTo>
                  <a:pt x="400366" y="109240"/>
                </a:lnTo>
                <a:lnTo>
                  <a:pt x="428579" y="140171"/>
                </a:lnTo>
                <a:lnTo>
                  <a:pt x="452521" y="171237"/>
                </a:lnTo>
                <a:lnTo>
                  <a:pt x="488288" y="228523"/>
                </a:lnTo>
                <a:lnTo>
                  <a:pt x="509063" y="270595"/>
                </a:lnTo>
                <a:lnTo>
                  <a:pt x="514264" y="282645"/>
                </a:lnTo>
                <a:lnTo>
                  <a:pt x="516240" y="286953"/>
                </a:lnTo>
                <a:lnTo>
                  <a:pt x="298591" y="30811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60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5" h="441325">
                <a:moveTo>
                  <a:pt x="77580" y="440911"/>
                </a:moveTo>
                <a:lnTo>
                  <a:pt x="0" y="424734"/>
                </a:lnTo>
                <a:lnTo>
                  <a:pt x="0" y="51131"/>
                </a:lnTo>
                <a:lnTo>
                  <a:pt x="2248" y="49411"/>
                </a:lnTo>
                <a:lnTo>
                  <a:pt x="243394" y="8282"/>
                </a:lnTo>
                <a:lnTo>
                  <a:pt x="672238" y="0"/>
                </a:lnTo>
                <a:lnTo>
                  <a:pt x="460552" y="291274"/>
                </a:lnTo>
                <a:lnTo>
                  <a:pt x="291792" y="426734"/>
                </a:lnTo>
                <a:lnTo>
                  <a:pt x="77580" y="44091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026" y="0"/>
            <a:ext cx="606425" cy="297815"/>
          </a:xfrm>
          <a:custGeom>
            <a:avLst/>
            <a:gdLst/>
            <a:ahLst/>
            <a:cxnLst/>
            <a:rect l="l" t="t" r="r" b="b"/>
            <a:pathLst>
              <a:path w="606425" h="297815">
                <a:moveTo>
                  <a:pt x="481449" y="297796"/>
                </a:moveTo>
                <a:lnTo>
                  <a:pt x="312689" y="292532"/>
                </a:lnTo>
                <a:lnTo>
                  <a:pt x="0" y="196727"/>
                </a:lnTo>
                <a:lnTo>
                  <a:pt x="90482" y="27227"/>
                </a:lnTo>
                <a:lnTo>
                  <a:pt x="121480" y="0"/>
                </a:lnTo>
                <a:lnTo>
                  <a:pt x="606293" y="0"/>
                </a:lnTo>
                <a:lnTo>
                  <a:pt x="564356" y="188515"/>
                </a:lnTo>
                <a:lnTo>
                  <a:pt x="481449" y="29779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40" h="249554">
                <a:moveTo>
                  <a:pt x="0" y="248989"/>
                </a:moveTo>
                <a:lnTo>
                  <a:pt x="0" y="0"/>
                </a:lnTo>
                <a:lnTo>
                  <a:pt x="548559" y="0"/>
                </a:lnTo>
                <a:lnTo>
                  <a:pt x="485837" y="90394"/>
                </a:lnTo>
                <a:lnTo>
                  <a:pt x="209025" y="225925"/>
                </a:lnTo>
                <a:lnTo>
                  <a:pt x="0" y="248989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416" y="641429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4">
                <a:moveTo>
                  <a:pt x="186295" y="588443"/>
                </a:moveTo>
                <a:lnTo>
                  <a:pt x="47275" y="455440"/>
                </a:lnTo>
                <a:lnTo>
                  <a:pt x="0" y="349809"/>
                </a:lnTo>
                <a:lnTo>
                  <a:pt x="43627" y="216385"/>
                </a:lnTo>
                <a:lnTo>
                  <a:pt x="177317" y="0"/>
                </a:lnTo>
                <a:lnTo>
                  <a:pt x="221200" y="52077"/>
                </a:lnTo>
                <a:lnTo>
                  <a:pt x="253177" y="105416"/>
                </a:lnTo>
                <a:lnTo>
                  <a:pt x="274567" y="159302"/>
                </a:lnTo>
                <a:lnTo>
                  <a:pt x="286692" y="213020"/>
                </a:lnTo>
                <a:lnTo>
                  <a:pt x="290873" y="265856"/>
                </a:lnTo>
                <a:lnTo>
                  <a:pt x="288430" y="317094"/>
                </a:lnTo>
                <a:lnTo>
                  <a:pt x="280683" y="366021"/>
                </a:lnTo>
                <a:lnTo>
                  <a:pt x="268954" y="411922"/>
                </a:lnTo>
                <a:lnTo>
                  <a:pt x="254564" y="454081"/>
                </a:lnTo>
                <a:lnTo>
                  <a:pt x="238833" y="491784"/>
                </a:lnTo>
                <a:lnTo>
                  <a:pt x="208632" y="550963"/>
                </a:lnTo>
                <a:lnTo>
                  <a:pt x="188918" y="583741"/>
                </a:lnTo>
                <a:lnTo>
                  <a:pt x="186295" y="588443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978" y="461190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153363" y="261304"/>
                </a:moveTo>
                <a:lnTo>
                  <a:pt x="103112" y="253856"/>
                </a:lnTo>
                <a:lnTo>
                  <a:pt x="51724" y="232184"/>
                </a:lnTo>
                <a:lnTo>
                  <a:pt x="0" y="193714"/>
                </a:lnTo>
                <a:lnTo>
                  <a:pt x="106334" y="54745"/>
                </a:lnTo>
                <a:lnTo>
                  <a:pt x="185734" y="0"/>
                </a:lnTo>
                <a:lnTo>
                  <a:pt x="277759" y="21898"/>
                </a:lnTo>
                <a:lnTo>
                  <a:pt x="421970" y="112859"/>
                </a:lnTo>
                <a:lnTo>
                  <a:pt x="418082" y="117624"/>
                </a:lnTo>
                <a:lnTo>
                  <a:pt x="386022" y="151392"/>
                </a:lnTo>
                <a:lnTo>
                  <a:pt x="326935" y="200320"/>
                </a:lnTo>
                <a:lnTo>
                  <a:pt x="289262" y="224035"/>
                </a:lnTo>
                <a:lnTo>
                  <a:pt x="247241" y="243820"/>
                </a:lnTo>
                <a:lnTo>
                  <a:pt x="201674" y="257101"/>
                </a:lnTo>
                <a:lnTo>
                  <a:pt x="153363" y="26130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559" y="1146773"/>
            <a:ext cx="251386" cy="25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" y="1604950"/>
            <a:ext cx="251386" cy="25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339" y="48494"/>
            <a:ext cx="251386" cy="25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18916" y="1763553"/>
            <a:ext cx="6421120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495" dirty="0"/>
              <a:t>AKCJA</a:t>
            </a:r>
            <a:r>
              <a:rPr spc="-300" dirty="0"/>
              <a:t> </a:t>
            </a:r>
            <a:r>
              <a:rPr spc="-1720" dirty="0"/>
              <a:t>CHARYTATYWNA</a:t>
            </a:r>
            <a:r>
              <a:rPr spc="-295" dirty="0"/>
              <a:t> </a:t>
            </a:r>
            <a:r>
              <a:rPr spc="-1515" dirty="0"/>
              <a:t>"SZLACHETNA</a:t>
            </a:r>
            <a:r>
              <a:rPr spc="-295" dirty="0"/>
              <a:t> </a:t>
            </a:r>
            <a:r>
              <a:rPr spc="-1500" dirty="0"/>
              <a:t>PACZKA"</a:t>
            </a:r>
          </a:p>
        </p:txBody>
      </p:sp>
      <p:sp>
        <p:nvSpPr>
          <p:cNvPr id="17" name="object 17"/>
          <p:cNvSpPr/>
          <p:nvPr/>
        </p:nvSpPr>
        <p:spPr>
          <a:xfrm>
            <a:off x="1006784" y="1026799"/>
            <a:ext cx="188595" cy="276225"/>
          </a:xfrm>
          <a:custGeom>
            <a:avLst/>
            <a:gdLst/>
            <a:ahLst/>
            <a:cxnLst/>
            <a:rect l="l" t="t" r="r" b="b"/>
            <a:pathLst>
              <a:path w="188594" h="276225">
                <a:moveTo>
                  <a:pt x="102991" y="275870"/>
                </a:moveTo>
                <a:lnTo>
                  <a:pt x="24108" y="110966"/>
                </a:lnTo>
                <a:lnTo>
                  <a:pt x="0" y="27545"/>
                </a:lnTo>
                <a:lnTo>
                  <a:pt x="32631" y="0"/>
                </a:lnTo>
                <a:lnTo>
                  <a:pt x="123970" y="2722"/>
                </a:lnTo>
                <a:lnTo>
                  <a:pt x="188436" y="50604"/>
                </a:lnTo>
                <a:lnTo>
                  <a:pt x="173698" y="143921"/>
                </a:lnTo>
                <a:lnTo>
                  <a:pt x="128850" y="234925"/>
                </a:lnTo>
                <a:lnTo>
                  <a:pt x="102991" y="27587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453" y="1297704"/>
            <a:ext cx="189865" cy="273685"/>
          </a:xfrm>
          <a:custGeom>
            <a:avLst/>
            <a:gdLst/>
            <a:ahLst/>
            <a:cxnLst/>
            <a:rect l="l" t="t" r="r" b="b"/>
            <a:pathLst>
              <a:path w="189865" h="273684">
                <a:moveTo>
                  <a:pt x="118731" y="273145"/>
                </a:moveTo>
                <a:lnTo>
                  <a:pt x="28042" y="261890"/>
                </a:lnTo>
                <a:lnTo>
                  <a:pt x="0" y="229684"/>
                </a:lnTo>
                <a:lnTo>
                  <a:pt x="36564" y="150924"/>
                </a:lnTo>
                <a:lnTo>
                  <a:pt x="139703" y="0"/>
                </a:lnTo>
                <a:lnTo>
                  <a:pt x="159007" y="44413"/>
                </a:lnTo>
                <a:lnTo>
                  <a:pt x="189432" y="141199"/>
                </a:lnTo>
                <a:lnTo>
                  <a:pt x="189748" y="235671"/>
                </a:lnTo>
                <a:lnTo>
                  <a:pt x="118731" y="273145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7206" y="1197530"/>
            <a:ext cx="276225" cy="188595"/>
          </a:xfrm>
          <a:custGeom>
            <a:avLst/>
            <a:gdLst/>
            <a:ahLst/>
            <a:cxnLst/>
            <a:rect l="l" t="t" r="r" b="b"/>
            <a:pathLst>
              <a:path w="276225" h="188594">
                <a:moveTo>
                  <a:pt x="225227" y="188037"/>
                </a:moveTo>
                <a:lnTo>
                  <a:pt x="131914" y="173242"/>
                </a:lnTo>
                <a:lnTo>
                  <a:pt x="40932" y="128109"/>
                </a:lnTo>
                <a:lnTo>
                  <a:pt x="0" y="102078"/>
                </a:lnTo>
                <a:lnTo>
                  <a:pt x="164851" y="23880"/>
                </a:lnTo>
                <a:lnTo>
                  <a:pt x="248255" y="0"/>
                </a:lnTo>
                <a:lnTo>
                  <a:pt x="275818" y="32403"/>
                </a:lnTo>
                <a:lnTo>
                  <a:pt x="273146" y="123062"/>
                </a:lnTo>
                <a:lnTo>
                  <a:pt x="225227" y="1880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024" y="1161198"/>
            <a:ext cx="273685" cy="189865"/>
          </a:xfrm>
          <a:custGeom>
            <a:avLst/>
            <a:gdLst/>
            <a:ahLst/>
            <a:cxnLst/>
            <a:rect l="l" t="t" r="r" b="b"/>
            <a:pathLst>
              <a:path w="273684" h="189865">
                <a:moveTo>
                  <a:pt x="37437" y="189348"/>
                </a:moveTo>
                <a:lnTo>
                  <a:pt x="0" y="117812"/>
                </a:lnTo>
                <a:lnTo>
                  <a:pt x="11205" y="27814"/>
                </a:lnTo>
                <a:lnTo>
                  <a:pt x="43393" y="0"/>
                </a:lnTo>
                <a:lnTo>
                  <a:pt x="122171" y="36336"/>
                </a:lnTo>
                <a:lnTo>
                  <a:pt x="273148" y="138791"/>
                </a:lnTo>
                <a:lnTo>
                  <a:pt x="228721" y="158266"/>
                </a:lnTo>
                <a:lnTo>
                  <a:pt x="131914" y="188976"/>
                </a:lnTo>
                <a:lnTo>
                  <a:pt x="37437" y="1893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844" y="1053673"/>
            <a:ext cx="219796" cy="248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627" y="1298626"/>
            <a:ext cx="264160" cy="202565"/>
          </a:xfrm>
          <a:custGeom>
            <a:avLst/>
            <a:gdLst/>
            <a:ahLst/>
            <a:cxnLst/>
            <a:rect l="l" t="t" r="r" b="b"/>
            <a:pathLst>
              <a:path w="264159" h="202565">
                <a:moveTo>
                  <a:pt x="132829" y="202137"/>
                </a:moveTo>
                <a:lnTo>
                  <a:pt x="56018" y="178311"/>
                </a:lnTo>
                <a:lnTo>
                  <a:pt x="0" y="106394"/>
                </a:lnTo>
                <a:lnTo>
                  <a:pt x="2991" y="63848"/>
                </a:lnTo>
                <a:lnTo>
                  <a:pt x="84491" y="33955"/>
                </a:lnTo>
                <a:lnTo>
                  <a:pt x="263997" y="0"/>
                </a:lnTo>
                <a:lnTo>
                  <a:pt x="246272" y="45090"/>
                </a:lnTo>
                <a:lnTo>
                  <a:pt x="199398" y="135099"/>
                </a:lnTo>
                <a:lnTo>
                  <a:pt x="132829" y="2021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040" y="1298273"/>
            <a:ext cx="248195" cy="219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119" y="1038059"/>
            <a:ext cx="202565" cy="264160"/>
          </a:xfrm>
          <a:custGeom>
            <a:avLst/>
            <a:gdLst/>
            <a:ahLst/>
            <a:cxnLst/>
            <a:rect l="l" t="t" r="r" b="b"/>
            <a:pathLst>
              <a:path w="202565" h="264159">
                <a:moveTo>
                  <a:pt x="202165" y="263996"/>
                </a:moveTo>
                <a:lnTo>
                  <a:pt x="157065" y="246278"/>
                </a:lnTo>
                <a:lnTo>
                  <a:pt x="67040" y="199416"/>
                </a:lnTo>
                <a:lnTo>
                  <a:pt x="0" y="132850"/>
                </a:lnTo>
                <a:lnTo>
                  <a:pt x="23852" y="56016"/>
                </a:lnTo>
                <a:lnTo>
                  <a:pt x="95768" y="0"/>
                </a:lnTo>
                <a:lnTo>
                  <a:pt x="138314" y="2992"/>
                </a:lnTo>
                <a:lnTo>
                  <a:pt x="168207" y="84491"/>
                </a:lnTo>
                <a:lnTo>
                  <a:pt x="202165" y="2639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1417" y="1236616"/>
            <a:ext cx="118653" cy="118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02" y="1502743"/>
            <a:ext cx="218440" cy="320040"/>
          </a:xfrm>
          <a:custGeom>
            <a:avLst/>
            <a:gdLst/>
            <a:ahLst/>
            <a:cxnLst/>
            <a:rect l="l" t="t" r="r" b="b"/>
            <a:pathLst>
              <a:path w="218440" h="320039">
                <a:moveTo>
                  <a:pt x="119252" y="319427"/>
                </a:moveTo>
                <a:lnTo>
                  <a:pt x="27915" y="128487"/>
                </a:lnTo>
                <a:lnTo>
                  <a:pt x="0" y="31894"/>
                </a:lnTo>
                <a:lnTo>
                  <a:pt x="37783" y="0"/>
                </a:lnTo>
                <a:lnTo>
                  <a:pt x="143546" y="3153"/>
                </a:lnTo>
                <a:lnTo>
                  <a:pt x="218189" y="58594"/>
                </a:lnTo>
                <a:lnTo>
                  <a:pt x="201123" y="166644"/>
                </a:lnTo>
                <a:lnTo>
                  <a:pt x="149195" y="272017"/>
                </a:lnTo>
                <a:lnTo>
                  <a:pt x="119252" y="3194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35" y="1816421"/>
            <a:ext cx="219710" cy="316865"/>
          </a:xfrm>
          <a:custGeom>
            <a:avLst/>
            <a:gdLst/>
            <a:ahLst/>
            <a:cxnLst/>
            <a:rect l="l" t="t" r="r" b="b"/>
            <a:pathLst>
              <a:path w="219710" h="316864">
                <a:moveTo>
                  <a:pt x="137470" y="316276"/>
                </a:moveTo>
                <a:lnTo>
                  <a:pt x="32470" y="303240"/>
                </a:lnTo>
                <a:lnTo>
                  <a:pt x="0" y="265950"/>
                </a:lnTo>
                <a:lnTo>
                  <a:pt x="42338" y="174753"/>
                </a:lnTo>
                <a:lnTo>
                  <a:pt x="161762" y="0"/>
                </a:lnTo>
                <a:lnTo>
                  <a:pt x="184113" y="51426"/>
                </a:lnTo>
                <a:lnTo>
                  <a:pt x="219341" y="163493"/>
                </a:lnTo>
                <a:lnTo>
                  <a:pt x="219707" y="272882"/>
                </a:lnTo>
                <a:lnTo>
                  <a:pt x="137470" y="31627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180" y="1700431"/>
            <a:ext cx="319405" cy="217804"/>
          </a:xfrm>
          <a:custGeom>
            <a:avLst/>
            <a:gdLst/>
            <a:ahLst/>
            <a:cxnLst/>
            <a:rect l="l" t="t" r="r" b="b"/>
            <a:pathLst>
              <a:path w="319405" h="217805">
                <a:moveTo>
                  <a:pt x="260788" y="217727"/>
                </a:moveTo>
                <a:lnTo>
                  <a:pt x="152743" y="200595"/>
                </a:lnTo>
                <a:lnTo>
                  <a:pt x="47394" y="148336"/>
                </a:lnTo>
                <a:lnTo>
                  <a:pt x="0" y="118196"/>
                </a:lnTo>
                <a:lnTo>
                  <a:pt x="190880" y="27651"/>
                </a:lnTo>
                <a:lnTo>
                  <a:pt x="287453" y="0"/>
                </a:lnTo>
                <a:lnTo>
                  <a:pt x="319368" y="37519"/>
                </a:lnTo>
                <a:lnTo>
                  <a:pt x="316277" y="142487"/>
                </a:lnTo>
                <a:lnTo>
                  <a:pt x="260788" y="2177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687468"/>
            <a:ext cx="202931" cy="189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918" y="1533860"/>
            <a:ext cx="254635" cy="287655"/>
          </a:xfrm>
          <a:custGeom>
            <a:avLst/>
            <a:gdLst/>
            <a:ahLst/>
            <a:cxnLst/>
            <a:rect l="l" t="t" r="r" b="b"/>
            <a:pathLst>
              <a:path w="254634" h="287655">
                <a:moveTo>
                  <a:pt x="0" y="287383"/>
                </a:moveTo>
                <a:lnTo>
                  <a:pt x="70597" y="87976"/>
                </a:lnTo>
                <a:lnTo>
                  <a:pt x="119215" y="0"/>
                </a:lnTo>
                <a:lnTo>
                  <a:pt x="168429" y="4099"/>
                </a:lnTo>
                <a:lnTo>
                  <a:pt x="240817" y="80917"/>
                </a:lnTo>
                <a:lnTo>
                  <a:pt x="254500" y="173026"/>
                </a:lnTo>
                <a:lnTo>
                  <a:pt x="166018" y="237349"/>
                </a:lnTo>
                <a:lnTo>
                  <a:pt x="54731" y="275073"/>
                </a:lnTo>
                <a:lnTo>
                  <a:pt x="0" y="28738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817490"/>
            <a:ext cx="202297" cy="234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146" y="1817080"/>
            <a:ext cx="287655" cy="254635"/>
          </a:xfrm>
          <a:custGeom>
            <a:avLst/>
            <a:gdLst/>
            <a:ahLst/>
            <a:cxnLst/>
            <a:rect l="l" t="t" r="r" b="b"/>
            <a:pathLst>
              <a:path w="287655" h="254635">
                <a:moveTo>
                  <a:pt x="114326" y="254527"/>
                </a:moveTo>
                <a:lnTo>
                  <a:pt x="50006" y="166042"/>
                </a:lnTo>
                <a:lnTo>
                  <a:pt x="12300" y="54740"/>
                </a:lnTo>
                <a:lnTo>
                  <a:pt x="0" y="0"/>
                </a:lnTo>
                <a:lnTo>
                  <a:pt x="199406" y="70596"/>
                </a:lnTo>
                <a:lnTo>
                  <a:pt x="287383" y="119214"/>
                </a:lnTo>
                <a:lnTo>
                  <a:pt x="283284" y="168429"/>
                </a:lnTo>
                <a:lnTo>
                  <a:pt x="206467" y="240819"/>
                </a:lnTo>
                <a:lnTo>
                  <a:pt x="114326" y="2545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15780"/>
            <a:ext cx="201930" cy="306070"/>
          </a:xfrm>
          <a:custGeom>
            <a:avLst/>
            <a:gdLst/>
            <a:ahLst/>
            <a:cxnLst/>
            <a:rect l="l" t="t" r="r" b="b"/>
            <a:pathLst>
              <a:path w="201930" h="306069">
                <a:moveTo>
                  <a:pt x="201901" y="305678"/>
                </a:moveTo>
                <a:lnTo>
                  <a:pt x="149681" y="285163"/>
                </a:lnTo>
                <a:lnTo>
                  <a:pt x="45442" y="230902"/>
                </a:lnTo>
                <a:lnTo>
                  <a:pt x="0" y="185781"/>
                </a:lnTo>
                <a:lnTo>
                  <a:pt x="0" y="61305"/>
                </a:lnTo>
                <a:lnTo>
                  <a:pt x="78705" y="0"/>
                </a:lnTo>
                <a:lnTo>
                  <a:pt x="127969" y="3464"/>
                </a:lnTo>
                <a:lnTo>
                  <a:pt x="162582" y="97832"/>
                </a:lnTo>
                <a:lnTo>
                  <a:pt x="201901" y="305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084" y="1746189"/>
            <a:ext cx="136384" cy="13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13000" y="4411926"/>
            <a:ext cx="416559" cy="599440"/>
          </a:xfrm>
          <a:custGeom>
            <a:avLst/>
            <a:gdLst/>
            <a:ahLst/>
            <a:cxnLst/>
            <a:rect l="l" t="t" r="r" b="b"/>
            <a:pathLst>
              <a:path w="416559" h="599439">
                <a:moveTo>
                  <a:pt x="308043" y="598850"/>
                </a:moveTo>
                <a:lnTo>
                  <a:pt x="80760" y="268632"/>
                </a:lnTo>
                <a:lnTo>
                  <a:pt x="0" y="96178"/>
                </a:lnTo>
                <a:lnTo>
                  <a:pt x="61260" y="25348"/>
                </a:lnTo>
                <a:lnTo>
                  <a:pt x="260047" y="0"/>
                </a:lnTo>
                <a:lnTo>
                  <a:pt x="416067" y="81663"/>
                </a:lnTo>
                <a:lnTo>
                  <a:pt x="416064" y="288842"/>
                </a:lnTo>
                <a:lnTo>
                  <a:pt x="350051" y="501311"/>
                </a:lnTo>
                <a:lnTo>
                  <a:pt x="308043" y="59885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96128" y="4999889"/>
            <a:ext cx="413384" cy="605790"/>
          </a:xfrm>
          <a:custGeom>
            <a:avLst/>
            <a:gdLst/>
            <a:ahLst/>
            <a:cxnLst/>
            <a:rect l="l" t="t" r="r" b="b"/>
            <a:pathLst>
              <a:path w="413384" h="605789">
                <a:moveTo>
                  <a:pt x="272044" y="598851"/>
                </a:moveTo>
                <a:lnTo>
                  <a:pt x="71760" y="605488"/>
                </a:lnTo>
                <a:lnTo>
                  <a:pt x="0" y="545320"/>
                </a:lnTo>
                <a:lnTo>
                  <a:pt x="52260" y="362204"/>
                </a:lnTo>
                <a:lnTo>
                  <a:pt x="224043" y="0"/>
                </a:lnTo>
                <a:lnTo>
                  <a:pt x="281051" y="89602"/>
                </a:lnTo>
                <a:lnTo>
                  <a:pt x="380064" y="288844"/>
                </a:lnTo>
                <a:lnTo>
                  <a:pt x="413067" y="493376"/>
                </a:lnTo>
                <a:lnTo>
                  <a:pt x="272044" y="59885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14430" y="4698982"/>
            <a:ext cx="599440" cy="415290"/>
          </a:xfrm>
          <a:custGeom>
            <a:avLst/>
            <a:gdLst/>
            <a:ahLst/>
            <a:cxnLst/>
            <a:rect l="l" t="t" r="r" b="b"/>
            <a:pathLst>
              <a:path w="599440" h="415289">
                <a:moveTo>
                  <a:pt x="517278" y="415192"/>
                </a:moveTo>
                <a:lnTo>
                  <a:pt x="310089" y="415064"/>
                </a:lnTo>
                <a:lnTo>
                  <a:pt x="97569" y="348426"/>
                </a:lnTo>
                <a:lnTo>
                  <a:pt x="0" y="306043"/>
                </a:lnTo>
                <a:lnTo>
                  <a:pt x="330340" y="80260"/>
                </a:lnTo>
                <a:lnTo>
                  <a:pt x="502834" y="0"/>
                </a:lnTo>
                <a:lnTo>
                  <a:pt x="573624" y="60760"/>
                </a:lnTo>
                <a:lnTo>
                  <a:pt x="598850" y="258051"/>
                </a:lnTo>
                <a:lnTo>
                  <a:pt x="517278" y="41519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19952" y="4782109"/>
            <a:ext cx="605790" cy="412750"/>
          </a:xfrm>
          <a:custGeom>
            <a:avLst/>
            <a:gdLst/>
            <a:ahLst/>
            <a:cxnLst/>
            <a:rect l="l" t="t" r="r" b="b"/>
            <a:pathLst>
              <a:path w="605790" h="412750">
                <a:moveTo>
                  <a:pt x="112081" y="412192"/>
                </a:moveTo>
                <a:lnTo>
                  <a:pt x="6515" y="270043"/>
                </a:lnTo>
                <a:lnTo>
                  <a:pt x="0" y="71260"/>
                </a:lnTo>
                <a:lnTo>
                  <a:pt x="60208" y="0"/>
                </a:lnTo>
                <a:lnTo>
                  <a:pt x="243283" y="51760"/>
                </a:lnTo>
                <a:lnTo>
                  <a:pt x="605368" y="222042"/>
                </a:lnTo>
                <a:lnTo>
                  <a:pt x="515795" y="279426"/>
                </a:lnTo>
                <a:lnTo>
                  <a:pt x="316604" y="379064"/>
                </a:lnTo>
                <a:lnTo>
                  <a:pt x="112081" y="41219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16585" y="4429984"/>
            <a:ext cx="442595" cy="579755"/>
          </a:xfrm>
          <a:custGeom>
            <a:avLst/>
            <a:gdLst/>
            <a:ahLst/>
            <a:cxnLst/>
            <a:rect l="l" t="t" r="r" b="b"/>
            <a:pathLst>
              <a:path w="442595" h="579754">
                <a:moveTo>
                  <a:pt x="0" y="579718"/>
                </a:moveTo>
                <a:lnTo>
                  <a:pt x="73156" y="185817"/>
                </a:lnTo>
                <a:lnTo>
                  <a:pt x="138115" y="6871"/>
                </a:lnTo>
                <a:lnTo>
                  <a:pt x="231395" y="0"/>
                </a:lnTo>
                <a:lnTo>
                  <a:pt x="389511" y="122321"/>
                </a:lnTo>
                <a:lnTo>
                  <a:pt x="442322" y="290593"/>
                </a:lnTo>
                <a:lnTo>
                  <a:pt x="295798" y="437067"/>
                </a:lnTo>
                <a:lnTo>
                  <a:pt x="98752" y="540518"/>
                </a:lnTo>
                <a:lnTo>
                  <a:pt x="0" y="57971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80136" y="5001386"/>
            <a:ext cx="543560" cy="483234"/>
          </a:xfrm>
          <a:custGeom>
            <a:avLst/>
            <a:gdLst/>
            <a:ahLst/>
            <a:cxnLst/>
            <a:rect l="l" t="t" r="r" b="b"/>
            <a:pathLst>
              <a:path w="543559" h="483235">
                <a:moveTo>
                  <a:pt x="328553" y="482728"/>
                </a:moveTo>
                <a:lnTo>
                  <a:pt x="154019" y="457394"/>
                </a:lnTo>
                <a:lnTo>
                  <a:pt x="8074" y="320777"/>
                </a:lnTo>
                <a:lnTo>
                  <a:pt x="0" y="227593"/>
                </a:lnTo>
                <a:lnTo>
                  <a:pt x="166313" y="134961"/>
                </a:lnTo>
                <a:lnTo>
                  <a:pt x="543531" y="0"/>
                </a:lnTo>
                <a:lnTo>
                  <a:pt x="520561" y="103735"/>
                </a:lnTo>
                <a:lnTo>
                  <a:pt x="449817" y="314743"/>
                </a:lnTo>
                <a:lnTo>
                  <a:pt x="328553" y="48272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15781" y="5001846"/>
            <a:ext cx="579755" cy="442595"/>
          </a:xfrm>
          <a:custGeom>
            <a:avLst/>
            <a:gdLst/>
            <a:ahLst/>
            <a:cxnLst/>
            <a:rect l="l" t="t" r="r" b="b"/>
            <a:pathLst>
              <a:path w="579754" h="442595">
                <a:moveTo>
                  <a:pt x="289076" y="442382"/>
                </a:moveTo>
                <a:lnTo>
                  <a:pt x="142607" y="295850"/>
                </a:lnTo>
                <a:lnTo>
                  <a:pt x="39184" y="98771"/>
                </a:lnTo>
                <a:lnTo>
                  <a:pt x="0" y="0"/>
                </a:lnTo>
                <a:lnTo>
                  <a:pt x="393899" y="73154"/>
                </a:lnTo>
                <a:lnTo>
                  <a:pt x="572845" y="138114"/>
                </a:lnTo>
                <a:lnTo>
                  <a:pt x="579718" y="231395"/>
                </a:lnTo>
                <a:lnTo>
                  <a:pt x="457399" y="389513"/>
                </a:lnTo>
                <a:lnTo>
                  <a:pt x="289076" y="44238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41320" y="4465403"/>
            <a:ext cx="483234" cy="543560"/>
          </a:xfrm>
          <a:custGeom>
            <a:avLst/>
            <a:gdLst/>
            <a:ahLst/>
            <a:cxnLst/>
            <a:rect l="l" t="t" r="r" b="b"/>
            <a:pathLst>
              <a:path w="483234" h="543560">
                <a:moveTo>
                  <a:pt x="482780" y="543525"/>
                </a:moveTo>
                <a:lnTo>
                  <a:pt x="379028" y="520574"/>
                </a:lnTo>
                <a:lnTo>
                  <a:pt x="167991" y="449863"/>
                </a:lnTo>
                <a:lnTo>
                  <a:pt x="0" y="328605"/>
                </a:lnTo>
                <a:lnTo>
                  <a:pt x="25383" y="154013"/>
                </a:lnTo>
                <a:lnTo>
                  <a:pt x="161999" y="8072"/>
                </a:lnTo>
                <a:lnTo>
                  <a:pt x="255183" y="0"/>
                </a:lnTo>
                <a:lnTo>
                  <a:pt x="347816" y="166311"/>
                </a:lnTo>
                <a:lnTo>
                  <a:pt x="482780" y="543525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91679" y="4866712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39481" y="257918"/>
                </a:moveTo>
                <a:lnTo>
                  <a:pt x="89423" y="252065"/>
                </a:lnTo>
                <a:lnTo>
                  <a:pt x="45414" y="227502"/>
                </a:lnTo>
                <a:lnTo>
                  <a:pt x="14155" y="187967"/>
                </a:lnTo>
                <a:lnTo>
                  <a:pt x="404" y="139481"/>
                </a:lnTo>
                <a:lnTo>
                  <a:pt x="0" y="126748"/>
                </a:lnTo>
                <a:lnTo>
                  <a:pt x="840" y="114160"/>
                </a:lnTo>
                <a:lnTo>
                  <a:pt x="16349" y="66196"/>
                </a:lnTo>
                <a:lnTo>
                  <a:pt x="49031" y="27818"/>
                </a:lnTo>
                <a:lnTo>
                  <a:pt x="93913" y="4868"/>
                </a:lnTo>
                <a:lnTo>
                  <a:pt x="131573" y="0"/>
                </a:lnTo>
                <a:lnTo>
                  <a:pt x="144161" y="840"/>
                </a:lnTo>
                <a:lnTo>
                  <a:pt x="192124" y="16349"/>
                </a:lnTo>
                <a:lnTo>
                  <a:pt x="230503" y="49031"/>
                </a:lnTo>
                <a:lnTo>
                  <a:pt x="253453" y="93913"/>
                </a:lnTo>
                <a:lnTo>
                  <a:pt x="258322" y="131573"/>
                </a:lnTo>
                <a:lnTo>
                  <a:pt x="257481" y="144161"/>
                </a:lnTo>
                <a:lnTo>
                  <a:pt x="241972" y="192125"/>
                </a:lnTo>
                <a:lnTo>
                  <a:pt x="209290" y="230503"/>
                </a:lnTo>
                <a:lnTo>
                  <a:pt x="164409" y="253453"/>
                </a:lnTo>
                <a:lnTo>
                  <a:pt x="139481" y="25791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9700" y="2686050"/>
            <a:ext cx="4333875" cy="4333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56050" y="5697801"/>
            <a:ext cx="416559" cy="599440"/>
          </a:xfrm>
          <a:custGeom>
            <a:avLst/>
            <a:gdLst/>
            <a:ahLst/>
            <a:cxnLst/>
            <a:rect l="l" t="t" r="r" b="b"/>
            <a:pathLst>
              <a:path w="416559" h="599439">
                <a:moveTo>
                  <a:pt x="308043" y="598850"/>
                </a:moveTo>
                <a:lnTo>
                  <a:pt x="80760" y="268632"/>
                </a:lnTo>
                <a:lnTo>
                  <a:pt x="0" y="96178"/>
                </a:lnTo>
                <a:lnTo>
                  <a:pt x="61260" y="25348"/>
                </a:lnTo>
                <a:lnTo>
                  <a:pt x="260047" y="0"/>
                </a:lnTo>
                <a:lnTo>
                  <a:pt x="416067" y="81663"/>
                </a:lnTo>
                <a:lnTo>
                  <a:pt x="416064" y="288842"/>
                </a:lnTo>
                <a:lnTo>
                  <a:pt x="350051" y="501311"/>
                </a:lnTo>
                <a:lnTo>
                  <a:pt x="308043" y="59885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9178" y="6285764"/>
            <a:ext cx="413384" cy="605790"/>
          </a:xfrm>
          <a:custGeom>
            <a:avLst/>
            <a:gdLst/>
            <a:ahLst/>
            <a:cxnLst/>
            <a:rect l="l" t="t" r="r" b="b"/>
            <a:pathLst>
              <a:path w="413384" h="605790">
                <a:moveTo>
                  <a:pt x="272044" y="598851"/>
                </a:moveTo>
                <a:lnTo>
                  <a:pt x="71760" y="605488"/>
                </a:lnTo>
                <a:lnTo>
                  <a:pt x="0" y="545320"/>
                </a:lnTo>
                <a:lnTo>
                  <a:pt x="52260" y="362204"/>
                </a:lnTo>
                <a:lnTo>
                  <a:pt x="224043" y="0"/>
                </a:lnTo>
                <a:lnTo>
                  <a:pt x="281051" y="89602"/>
                </a:lnTo>
                <a:lnTo>
                  <a:pt x="380064" y="288844"/>
                </a:lnTo>
                <a:lnTo>
                  <a:pt x="413067" y="493376"/>
                </a:lnTo>
                <a:lnTo>
                  <a:pt x="272044" y="59885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57480" y="5984857"/>
            <a:ext cx="599440" cy="415290"/>
          </a:xfrm>
          <a:custGeom>
            <a:avLst/>
            <a:gdLst/>
            <a:ahLst/>
            <a:cxnLst/>
            <a:rect l="l" t="t" r="r" b="b"/>
            <a:pathLst>
              <a:path w="599440" h="415289">
                <a:moveTo>
                  <a:pt x="517278" y="415192"/>
                </a:moveTo>
                <a:lnTo>
                  <a:pt x="310089" y="415064"/>
                </a:lnTo>
                <a:lnTo>
                  <a:pt x="97569" y="348426"/>
                </a:lnTo>
                <a:lnTo>
                  <a:pt x="0" y="306043"/>
                </a:lnTo>
                <a:lnTo>
                  <a:pt x="330340" y="80260"/>
                </a:lnTo>
                <a:lnTo>
                  <a:pt x="502834" y="0"/>
                </a:lnTo>
                <a:lnTo>
                  <a:pt x="573624" y="60760"/>
                </a:lnTo>
                <a:lnTo>
                  <a:pt x="598850" y="258051"/>
                </a:lnTo>
                <a:lnTo>
                  <a:pt x="517278" y="41519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63002" y="6067984"/>
            <a:ext cx="605790" cy="412750"/>
          </a:xfrm>
          <a:custGeom>
            <a:avLst/>
            <a:gdLst/>
            <a:ahLst/>
            <a:cxnLst/>
            <a:rect l="l" t="t" r="r" b="b"/>
            <a:pathLst>
              <a:path w="605790" h="412750">
                <a:moveTo>
                  <a:pt x="112081" y="412192"/>
                </a:moveTo>
                <a:lnTo>
                  <a:pt x="6515" y="270043"/>
                </a:lnTo>
                <a:lnTo>
                  <a:pt x="0" y="71260"/>
                </a:lnTo>
                <a:lnTo>
                  <a:pt x="60208" y="0"/>
                </a:lnTo>
                <a:lnTo>
                  <a:pt x="243283" y="51760"/>
                </a:lnTo>
                <a:lnTo>
                  <a:pt x="605368" y="222042"/>
                </a:lnTo>
                <a:lnTo>
                  <a:pt x="515795" y="279426"/>
                </a:lnTo>
                <a:lnTo>
                  <a:pt x="316604" y="379064"/>
                </a:lnTo>
                <a:lnTo>
                  <a:pt x="112081" y="41219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59635" y="5715859"/>
            <a:ext cx="442595" cy="579755"/>
          </a:xfrm>
          <a:custGeom>
            <a:avLst/>
            <a:gdLst/>
            <a:ahLst/>
            <a:cxnLst/>
            <a:rect l="l" t="t" r="r" b="b"/>
            <a:pathLst>
              <a:path w="442595" h="579754">
                <a:moveTo>
                  <a:pt x="0" y="579718"/>
                </a:moveTo>
                <a:lnTo>
                  <a:pt x="73156" y="185817"/>
                </a:lnTo>
                <a:lnTo>
                  <a:pt x="138115" y="6871"/>
                </a:lnTo>
                <a:lnTo>
                  <a:pt x="231395" y="0"/>
                </a:lnTo>
                <a:lnTo>
                  <a:pt x="389511" y="122321"/>
                </a:lnTo>
                <a:lnTo>
                  <a:pt x="442322" y="290593"/>
                </a:lnTo>
                <a:lnTo>
                  <a:pt x="295798" y="437067"/>
                </a:lnTo>
                <a:lnTo>
                  <a:pt x="98752" y="540518"/>
                </a:lnTo>
                <a:lnTo>
                  <a:pt x="0" y="57971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23186" y="6287261"/>
            <a:ext cx="543560" cy="483234"/>
          </a:xfrm>
          <a:custGeom>
            <a:avLst/>
            <a:gdLst/>
            <a:ahLst/>
            <a:cxnLst/>
            <a:rect l="l" t="t" r="r" b="b"/>
            <a:pathLst>
              <a:path w="543559" h="483234">
                <a:moveTo>
                  <a:pt x="328553" y="482728"/>
                </a:moveTo>
                <a:lnTo>
                  <a:pt x="154019" y="457394"/>
                </a:lnTo>
                <a:lnTo>
                  <a:pt x="8074" y="320777"/>
                </a:lnTo>
                <a:lnTo>
                  <a:pt x="0" y="227593"/>
                </a:lnTo>
                <a:lnTo>
                  <a:pt x="166313" y="134961"/>
                </a:lnTo>
                <a:lnTo>
                  <a:pt x="543531" y="0"/>
                </a:lnTo>
                <a:lnTo>
                  <a:pt x="520561" y="103735"/>
                </a:lnTo>
                <a:lnTo>
                  <a:pt x="449817" y="314743"/>
                </a:lnTo>
                <a:lnTo>
                  <a:pt x="328553" y="48272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58831" y="6287721"/>
            <a:ext cx="579755" cy="442595"/>
          </a:xfrm>
          <a:custGeom>
            <a:avLst/>
            <a:gdLst/>
            <a:ahLst/>
            <a:cxnLst/>
            <a:rect l="l" t="t" r="r" b="b"/>
            <a:pathLst>
              <a:path w="579754" h="442595">
                <a:moveTo>
                  <a:pt x="289076" y="442382"/>
                </a:moveTo>
                <a:lnTo>
                  <a:pt x="142607" y="295850"/>
                </a:lnTo>
                <a:lnTo>
                  <a:pt x="39184" y="98771"/>
                </a:lnTo>
                <a:lnTo>
                  <a:pt x="0" y="0"/>
                </a:lnTo>
                <a:lnTo>
                  <a:pt x="393899" y="73154"/>
                </a:lnTo>
                <a:lnTo>
                  <a:pt x="572845" y="138114"/>
                </a:lnTo>
                <a:lnTo>
                  <a:pt x="579718" y="231395"/>
                </a:lnTo>
                <a:lnTo>
                  <a:pt x="457399" y="389513"/>
                </a:lnTo>
                <a:lnTo>
                  <a:pt x="289076" y="44238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84370" y="5751278"/>
            <a:ext cx="483234" cy="543560"/>
          </a:xfrm>
          <a:custGeom>
            <a:avLst/>
            <a:gdLst/>
            <a:ahLst/>
            <a:cxnLst/>
            <a:rect l="l" t="t" r="r" b="b"/>
            <a:pathLst>
              <a:path w="483234" h="543560">
                <a:moveTo>
                  <a:pt x="482780" y="543525"/>
                </a:moveTo>
                <a:lnTo>
                  <a:pt x="379028" y="520574"/>
                </a:lnTo>
                <a:lnTo>
                  <a:pt x="167991" y="449863"/>
                </a:lnTo>
                <a:lnTo>
                  <a:pt x="0" y="328605"/>
                </a:lnTo>
                <a:lnTo>
                  <a:pt x="25383" y="154013"/>
                </a:lnTo>
                <a:lnTo>
                  <a:pt x="161999" y="8072"/>
                </a:lnTo>
                <a:lnTo>
                  <a:pt x="255183" y="0"/>
                </a:lnTo>
                <a:lnTo>
                  <a:pt x="347816" y="166311"/>
                </a:lnTo>
                <a:lnTo>
                  <a:pt x="482780" y="543525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34729" y="6152587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39481" y="257918"/>
                </a:moveTo>
                <a:lnTo>
                  <a:pt x="89423" y="252065"/>
                </a:lnTo>
                <a:lnTo>
                  <a:pt x="45414" y="227502"/>
                </a:lnTo>
                <a:lnTo>
                  <a:pt x="14155" y="187967"/>
                </a:lnTo>
                <a:lnTo>
                  <a:pt x="404" y="139481"/>
                </a:lnTo>
                <a:lnTo>
                  <a:pt x="0" y="126748"/>
                </a:lnTo>
                <a:lnTo>
                  <a:pt x="840" y="114160"/>
                </a:lnTo>
                <a:lnTo>
                  <a:pt x="16349" y="66196"/>
                </a:lnTo>
                <a:lnTo>
                  <a:pt x="49031" y="27818"/>
                </a:lnTo>
                <a:lnTo>
                  <a:pt x="93913" y="4868"/>
                </a:lnTo>
                <a:lnTo>
                  <a:pt x="131573" y="0"/>
                </a:lnTo>
                <a:lnTo>
                  <a:pt x="144161" y="840"/>
                </a:lnTo>
                <a:lnTo>
                  <a:pt x="192124" y="16349"/>
                </a:lnTo>
                <a:lnTo>
                  <a:pt x="230503" y="49031"/>
                </a:lnTo>
                <a:lnTo>
                  <a:pt x="253453" y="93913"/>
                </a:lnTo>
                <a:lnTo>
                  <a:pt x="258322" y="131573"/>
                </a:lnTo>
                <a:lnTo>
                  <a:pt x="257481" y="144161"/>
                </a:lnTo>
                <a:lnTo>
                  <a:pt x="241972" y="192125"/>
                </a:lnTo>
                <a:lnTo>
                  <a:pt x="209290" y="230503"/>
                </a:lnTo>
                <a:lnTo>
                  <a:pt x="164409" y="253453"/>
                </a:lnTo>
                <a:lnTo>
                  <a:pt x="139481" y="25791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22700" y="2735526"/>
            <a:ext cx="416559" cy="599440"/>
          </a:xfrm>
          <a:custGeom>
            <a:avLst/>
            <a:gdLst/>
            <a:ahLst/>
            <a:cxnLst/>
            <a:rect l="l" t="t" r="r" b="b"/>
            <a:pathLst>
              <a:path w="416559" h="599439">
                <a:moveTo>
                  <a:pt x="308043" y="598850"/>
                </a:moveTo>
                <a:lnTo>
                  <a:pt x="80760" y="268632"/>
                </a:lnTo>
                <a:lnTo>
                  <a:pt x="0" y="96178"/>
                </a:lnTo>
                <a:lnTo>
                  <a:pt x="61260" y="25348"/>
                </a:lnTo>
                <a:lnTo>
                  <a:pt x="260047" y="0"/>
                </a:lnTo>
                <a:lnTo>
                  <a:pt x="416067" y="81663"/>
                </a:lnTo>
                <a:lnTo>
                  <a:pt x="416064" y="288842"/>
                </a:lnTo>
                <a:lnTo>
                  <a:pt x="350051" y="501311"/>
                </a:lnTo>
                <a:lnTo>
                  <a:pt x="308043" y="59885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05828" y="3323489"/>
            <a:ext cx="413384" cy="605790"/>
          </a:xfrm>
          <a:custGeom>
            <a:avLst/>
            <a:gdLst/>
            <a:ahLst/>
            <a:cxnLst/>
            <a:rect l="l" t="t" r="r" b="b"/>
            <a:pathLst>
              <a:path w="413384" h="605789">
                <a:moveTo>
                  <a:pt x="272044" y="598851"/>
                </a:moveTo>
                <a:lnTo>
                  <a:pt x="71760" y="605488"/>
                </a:lnTo>
                <a:lnTo>
                  <a:pt x="0" y="545320"/>
                </a:lnTo>
                <a:lnTo>
                  <a:pt x="52260" y="362204"/>
                </a:lnTo>
                <a:lnTo>
                  <a:pt x="224043" y="0"/>
                </a:lnTo>
                <a:lnTo>
                  <a:pt x="281051" y="89602"/>
                </a:lnTo>
                <a:lnTo>
                  <a:pt x="380064" y="288844"/>
                </a:lnTo>
                <a:lnTo>
                  <a:pt x="413067" y="493376"/>
                </a:lnTo>
                <a:lnTo>
                  <a:pt x="272044" y="59885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24130" y="3022581"/>
            <a:ext cx="599440" cy="415290"/>
          </a:xfrm>
          <a:custGeom>
            <a:avLst/>
            <a:gdLst/>
            <a:ahLst/>
            <a:cxnLst/>
            <a:rect l="l" t="t" r="r" b="b"/>
            <a:pathLst>
              <a:path w="599440" h="415289">
                <a:moveTo>
                  <a:pt x="517278" y="415192"/>
                </a:moveTo>
                <a:lnTo>
                  <a:pt x="310089" y="415064"/>
                </a:lnTo>
                <a:lnTo>
                  <a:pt x="97569" y="348426"/>
                </a:lnTo>
                <a:lnTo>
                  <a:pt x="0" y="306043"/>
                </a:lnTo>
                <a:lnTo>
                  <a:pt x="330340" y="80260"/>
                </a:lnTo>
                <a:lnTo>
                  <a:pt x="502834" y="0"/>
                </a:lnTo>
                <a:lnTo>
                  <a:pt x="573624" y="60760"/>
                </a:lnTo>
                <a:lnTo>
                  <a:pt x="598849" y="258053"/>
                </a:lnTo>
                <a:lnTo>
                  <a:pt x="517278" y="41519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29652" y="3105709"/>
            <a:ext cx="605790" cy="412750"/>
          </a:xfrm>
          <a:custGeom>
            <a:avLst/>
            <a:gdLst/>
            <a:ahLst/>
            <a:cxnLst/>
            <a:rect l="l" t="t" r="r" b="b"/>
            <a:pathLst>
              <a:path w="605790" h="412750">
                <a:moveTo>
                  <a:pt x="112081" y="412192"/>
                </a:moveTo>
                <a:lnTo>
                  <a:pt x="6515" y="270043"/>
                </a:lnTo>
                <a:lnTo>
                  <a:pt x="0" y="71260"/>
                </a:lnTo>
                <a:lnTo>
                  <a:pt x="60208" y="0"/>
                </a:lnTo>
                <a:lnTo>
                  <a:pt x="243283" y="51760"/>
                </a:lnTo>
                <a:lnTo>
                  <a:pt x="605368" y="222042"/>
                </a:lnTo>
                <a:lnTo>
                  <a:pt x="515795" y="279426"/>
                </a:lnTo>
                <a:lnTo>
                  <a:pt x="316604" y="379064"/>
                </a:lnTo>
                <a:lnTo>
                  <a:pt x="112081" y="41219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26285" y="2753584"/>
            <a:ext cx="442595" cy="579755"/>
          </a:xfrm>
          <a:custGeom>
            <a:avLst/>
            <a:gdLst/>
            <a:ahLst/>
            <a:cxnLst/>
            <a:rect l="l" t="t" r="r" b="b"/>
            <a:pathLst>
              <a:path w="442595" h="579754">
                <a:moveTo>
                  <a:pt x="0" y="579718"/>
                </a:moveTo>
                <a:lnTo>
                  <a:pt x="73156" y="185817"/>
                </a:lnTo>
                <a:lnTo>
                  <a:pt x="138115" y="6871"/>
                </a:lnTo>
                <a:lnTo>
                  <a:pt x="231395" y="0"/>
                </a:lnTo>
                <a:lnTo>
                  <a:pt x="389511" y="122321"/>
                </a:lnTo>
                <a:lnTo>
                  <a:pt x="442322" y="290593"/>
                </a:lnTo>
                <a:lnTo>
                  <a:pt x="295798" y="437067"/>
                </a:lnTo>
                <a:lnTo>
                  <a:pt x="98752" y="540518"/>
                </a:lnTo>
                <a:lnTo>
                  <a:pt x="0" y="57971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89836" y="3324986"/>
            <a:ext cx="543560" cy="483234"/>
          </a:xfrm>
          <a:custGeom>
            <a:avLst/>
            <a:gdLst/>
            <a:ahLst/>
            <a:cxnLst/>
            <a:rect l="l" t="t" r="r" b="b"/>
            <a:pathLst>
              <a:path w="543559" h="483235">
                <a:moveTo>
                  <a:pt x="328553" y="482728"/>
                </a:moveTo>
                <a:lnTo>
                  <a:pt x="154019" y="457394"/>
                </a:lnTo>
                <a:lnTo>
                  <a:pt x="8074" y="320777"/>
                </a:lnTo>
                <a:lnTo>
                  <a:pt x="0" y="227593"/>
                </a:lnTo>
                <a:lnTo>
                  <a:pt x="166313" y="134961"/>
                </a:lnTo>
                <a:lnTo>
                  <a:pt x="543531" y="0"/>
                </a:lnTo>
                <a:lnTo>
                  <a:pt x="520561" y="103735"/>
                </a:lnTo>
                <a:lnTo>
                  <a:pt x="449817" y="314743"/>
                </a:lnTo>
                <a:lnTo>
                  <a:pt x="328553" y="48272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25481" y="3325446"/>
            <a:ext cx="579755" cy="442595"/>
          </a:xfrm>
          <a:custGeom>
            <a:avLst/>
            <a:gdLst/>
            <a:ahLst/>
            <a:cxnLst/>
            <a:rect l="l" t="t" r="r" b="b"/>
            <a:pathLst>
              <a:path w="579754" h="442595">
                <a:moveTo>
                  <a:pt x="289076" y="442382"/>
                </a:moveTo>
                <a:lnTo>
                  <a:pt x="142607" y="295850"/>
                </a:lnTo>
                <a:lnTo>
                  <a:pt x="39184" y="98771"/>
                </a:lnTo>
                <a:lnTo>
                  <a:pt x="0" y="0"/>
                </a:lnTo>
                <a:lnTo>
                  <a:pt x="393899" y="73154"/>
                </a:lnTo>
                <a:lnTo>
                  <a:pt x="572845" y="138114"/>
                </a:lnTo>
                <a:lnTo>
                  <a:pt x="579718" y="231395"/>
                </a:lnTo>
                <a:lnTo>
                  <a:pt x="457399" y="389513"/>
                </a:lnTo>
                <a:lnTo>
                  <a:pt x="289076" y="44238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51020" y="2789003"/>
            <a:ext cx="483234" cy="543560"/>
          </a:xfrm>
          <a:custGeom>
            <a:avLst/>
            <a:gdLst/>
            <a:ahLst/>
            <a:cxnLst/>
            <a:rect l="l" t="t" r="r" b="b"/>
            <a:pathLst>
              <a:path w="483234" h="543560">
                <a:moveTo>
                  <a:pt x="482780" y="543525"/>
                </a:moveTo>
                <a:lnTo>
                  <a:pt x="379028" y="520574"/>
                </a:lnTo>
                <a:lnTo>
                  <a:pt x="167991" y="449863"/>
                </a:lnTo>
                <a:lnTo>
                  <a:pt x="0" y="328605"/>
                </a:lnTo>
                <a:lnTo>
                  <a:pt x="25383" y="154013"/>
                </a:lnTo>
                <a:lnTo>
                  <a:pt x="161999" y="8072"/>
                </a:lnTo>
                <a:lnTo>
                  <a:pt x="255183" y="0"/>
                </a:lnTo>
                <a:lnTo>
                  <a:pt x="347816" y="166311"/>
                </a:lnTo>
                <a:lnTo>
                  <a:pt x="482780" y="543525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01379" y="3190312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39481" y="257918"/>
                </a:moveTo>
                <a:lnTo>
                  <a:pt x="89423" y="252065"/>
                </a:lnTo>
                <a:lnTo>
                  <a:pt x="45414" y="227502"/>
                </a:lnTo>
                <a:lnTo>
                  <a:pt x="14155" y="187967"/>
                </a:lnTo>
                <a:lnTo>
                  <a:pt x="404" y="139481"/>
                </a:lnTo>
                <a:lnTo>
                  <a:pt x="0" y="126748"/>
                </a:lnTo>
                <a:lnTo>
                  <a:pt x="840" y="114160"/>
                </a:lnTo>
                <a:lnTo>
                  <a:pt x="16349" y="66196"/>
                </a:lnTo>
                <a:lnTo>
                  <a:pt x="49031" y="27818"/>
                </a:lnTo>
                <a:lnTo>
                  <a:pt x="93913" y="4868"/>
                </a:lnTo>
                <a:lnTo>
                  <a:pt x="131573" y="0"/>
                </a:lnTo>
                <a:lnTo>
                  <a:pt x="144161" y="840"/>
                </a:lnTo>
                <a:lnTo>
                  <a:pt x="192124" y="16349"/>
                </a:lnTo>
                <a:lnTo>
                  <a:pt x="230503" y="49031"/>
                </a:lnTo>
                <a:lnTo>
                  <a:pt x="253453" y="93913"/>
                </a:lnTo>
                <a:lnTo>
                  <a:pt x="258322" y="131573"/>
                </a:lnTo>
                <a:lnTo>
                  <a:pt x="257481" y="144161"/>
                </a:lnTo>
                <a:lnTo>
                  <a:pt x="241972" y="192125"/>
                </a:lnTo>
                <a:lnTo>
                  <a:pt x="209290" y="230503"/>
                </a:lnTo>
                <a:lnTo>
                  <a:pt x="164409" y="253453"/>
                </a:lnTo>
                <a:lnTo>
                  <a:pt x="139481" y="25791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196" y="0"/>
            <a:ext cx="7732404" cy="2313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361" y="0"/>
            <a:ext cx="241300" cy="1075055"/>
          </a:xfrm>
          <a:custGeom>
            <a:avLst/>
            <a:gdLst/>
            <a:ahLst/>
            <a:cxnLst/>
            <a:rect l="l" t="t" r="r" b="b"/>
            <a:pathLst>
              <a:path w="241300" h="1075055">
                <a:moveTo>
                  <a:pt x="30581" y="1074901"/>
                </a:moveTo>
                <a:lnTo>
                  <a:pt x="23848" y="1074901"/>
                </a:lnTo>
                <a:lnTo>
                  <a:pt x="19359" y="1072655"/>
                </a:lnTo>
                <a:lnTo>
                  <a:pt x="12625" y="1070409"/>
                </a:lnTo>
                <a:lnTo>
                  <a:pt x="4313" y="1061846"/>
                </a:lnTo>
                <a:lnTo>
                  <a:pt x="0" y="1050757"/>
                </a:lnTo>
                <a:lnTo>
                  <a:pt x="315" y="1038825"/>
                </a:lnTo>
                <a:lnTo>
                  <a:pt x="5891" y="1027736"/>
                </a:lnTo>
                <a:lnTo>
                  <a:pt x="25894" y="997303"/>
                </a:lnTo>
                <a:lnTo>
                  <a:pt x="44463" y="965262"/>
                </a:lnTo>
                <a:lnTo>
                  <a:pt x="77461" y="896575"/>
                </a:lnTo>
                <a:lnTo>
                  <a:pt x="91972" y="860035"/>
                </a:lnTo>
                <a:lnTo>
                  <a:pt x="105210" y="822103"/>
                </a:lnTo>
                <a:lnTo>
                  <a:pt x="117216" y="782833"/>
                </a:lnTo>
                <a:lnTo>
                  <a:pt x="128031" y="742278"/>
                </a:lnTo>
                <a:lnTo>
                  <a:pt x="137694" y="700492"/>
                </a:lnTo>
                <a:lnTo>
                  <a:pt x="146245" y="657529"/>
                </a:lnTo>
                <a:lnTo>
                  <a:pt x="153726" y="613443"/>
                </a:lnTo>
                <a:lnTo>
                  <a:pt x="160175" y="568287"/>
                </a:lnTo>
                <a:lnTo>
                  <a:pt x="165634" y="522115"/>
                </a:lnTo>
                <a:lnTo>
                  <a:pt x="170143" y="474982"/>
                </a:lnTo>
                <a:lnTo>
                  <a:pt x="173742" y="426940"/>
                </a:lnTo>
                <a:lnTo>
                  <a:pt x="176471" y="378044"/>
                </a:lnTo>
                <a:lnTo>
                  <a:pt x="178371" y="328347"/>
                </a:lnTo>
                <a:lnTo>
                  <a:pt x="179481" y="277903"/>
                </a:lnTo>
                <a:lnTo>
                  <a:pt x="179723" y="209007"/>
                </a:lnTo>
                <a:lnTo>
                  <a:pt x="179494" y="174991"/>
                </a:lnTo>
                <a:lnTo>
                  <a:pt x="178478" y="122630"/>
                </a:lnTo>
                <a:lnTo>
                  <a:pt x="176833" y="69737"/>
                </a:lnTo>
                <a:lnTo>
                  <a:pt x="174601" y="16366"/>
                </a:lnTo>
                <a:lnTo>
                  <a:pt x="173755" y="0"/>
                </a:lnTo>
                <a:lnTo>
                  <a:pt x="235302" y="0"/>
                </a:lnTo>
                <a:lnTo>
                  <a:pt x="237598" y="52529"/>
                </a:lnTo>
                <a:lnTo>
                  <a:pt x="239350" y="105173"/>
                </a:lnTo>
                <a:lnTo>
                  <a:pt x="240499" y="157348"/>
                </a:lnTo>
                <a:lnTo>
                  <a:pt x="241005" y="209007"/>
                </a:lnTo>
                <a:lnTo>
                  <a:pt x="240830" y="260101"/>
                </a:lnTo>
                <a:lnTo>
                  <a:pt x="239938" y="310581"/>
                </a:lnTo>
                <a:lnTo>
                  <a:pt x="238288" y="360400"/>
                </a:lnTo>
                <a:lnTo>
                  <a:pt x="235844" y="409509"/>
                </a:lnTo>
                <a:lnTo>
                  <a:pt x="232567" y="457859"/>
                </a:lnTo>
                <a:lnTo>
                  <a:pt x="228418" y="505402"/>
                </a:lnTo>
                <a:lnTo>
                  <a:pt x="223361" y="552089"/>
                </a:lnTo>
                <a:lnTo>
                  <a:pt x="217356" y="597873"/>
                </a:lnTo>
                <a:lnTo>
                  <a:pt x="210365" y="642705"/>
                </a:lnTo>
                <a:lnTo>
                  <a:pt x="202351" y="686537"/>
                </a:lnTo>
                <a:lnTo>
                  <a:pt x="193275" y="729319"/>
                </a:lnTo>
                <a:lnTo>
                  <a:pt x="183099" y="771005"/>
                </a:lnTo>
                <a:lnTo>
                  <a:pt x="171785" y="811544"/>
                </a:lnTo>
                <a:lnTo>
                  <a:pt x="159294" y="850890"/>
                </a:lnTo>
                <a:lnTo>
                  <a:pt x="145590" y="888993"/>
                </a:lnTo>
                <a:lnTo>
                  <a:pt x="130632" y="925806"/>
                </a:lnTo>
                <a:lnTo>
                  <a:pt x="114384" y="961279"/>
                </a:lnTo>
                <a:lnTo>
                  <a:pt x="96808" y="995364"/>
                </a:lnTo>
                <a:lnTo>
                  <a:pt x="57515" y="1059179"/>
                </a:lnTo>
                <a:lnTo>
                  <a:pt x="38577" y="1074024"/>
                </a:lnTo>
                <a:lnTo>
                  <a:pt x="30581" y="107490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406" y="0"/>
            <a:ext cx="747395" cy="677545"/>
          </a:xfrm>
          <a:custGeom>
            <a:avLst/>
            <a:gdLst/>
            <a:ahLst/>
            <a:cxnLst/>
            <a:rect l="l" t="t" r="r" b="b"/>
            <a:pathLst>
              <a:path w="747394" h="677545">
                <a:moveTo>
                  <a:pt x="715571" y="677364"/>
                </a:moveTo>
                <a:lnTo>
                  <a:pt x="711082" y="677364"/>
                </a:lnTo>
                <a:lnTo>
                  <a:pt x="704348" y="675119"/>
                </a:lnTo>
                <a:lnTo>
                  <a:pt x="628200" y="627066"/>
                </a:lnTo>
                <a:lnTo>
                  <a:pt x="560366" y="580377"/>
                </a:lnTo>
                <a:lnTo>
                  <a:pt x="496262" y="532979"/>
                </a:lnTo>
                <a:lnTo>
                  <a:pt x="435789" y="485048"/>
                </a:lnTo>
                <a:lnTo>
                  <a:pt x="378851" y="436758"/>
                </a:lnTo>
                <a:lnTo>
                  <a:pt x="325350" y="388282"/>
                </a:lnTo>
                <a:lnTo>
                  <a:pt x="275189" y="339797"/>
                </a:lnTo>
                <a:lnTo>
                  <a:pt x="228271" y="291477"/>
                </a:lnTo>
                <a:lnTo>
                  <a:pt x="184499" y="243496"/>
                </a:lnTo>
                <a:lnTo>
                  <a:pt x="143775" y="196029"/>
                </a:lnTo>
                <a:lnTo>
                  <a:pt x="106003" y="149250"/>
                </a:lnTo>
                <a:lnTo>
                  <a:pt x="71086" y="103334"/>
                </a:lnTo>
                <a:lnTo>
                  <a:pt x="38925" y="58456"/>
                </a:lnTo>
                <a:lnTo>
                  <a:pt x="9424" y="14791"/>
                </a:lnTo>
                <a:lnTo>
                  <a:pt x="0" y="0"/>
                </a:lnTo>
                <a:lnTo>
                  <a:pt x="76983" y="0"/>
                </a:lnTo>
                <a:lnTo>
                  <a:pt x="78014" y="1572"/>
                </a:lnTo>
                <a:lnTo>
                  <a:pt x="109249" y="46450"/>
                </a:lnTo>
                <a:lnTo>
                  <a:pt x="143312" y="92526"/>
                </a:lnTo>
                <a:lnTo>
                  <a:pt x="180306" y="139601"/>
                </a:lnTo>
                <a:lnTo>
                  <a:pt x="220331" y="187473"/>
                </a:lnTo>
                <a:lnTo>
                  <a:pt x="263486" y="235943"/>
                </a:lnTo>
                <a:lnTo>
                  <a:pt x="309873" y="284811"/>
                </a:lnTo>
                <a:lnTo>
                  <a:pt x="359593" y="333877"/>
                </a:lnTo>
                <a:lnTo>
                  <a:pt x="412746" y="382940"/>
                </a:lnTo>
                <a:lnTo>
                  <a:pt x="469432" y="431801"/>
                </a:lnTo>
                <a:lnTo>
                  <a:pt x="529753" y="480259"/>
                </a:lnTo>
                <a:lnTo>
                  <a:pt x="593809" y="528114"/>
                </a:lnTo>
                <a:lnTo>
                  <a:pt x="661700" y="575166"/>
                </a:lnTo>
                <a:lnTo>
                  <a:pt x="733527" y="621215"/>
                </a:lnTo>
                <a:lnTo>
                  <a:pt x="741874" y="629462"/>
                </a:lnTo>
                <a:lnTo>
                  <a:pt x="746433" y="640025"/>
                </a:lnTo>
                <a:lnTo>
                  <a:pt x="746784" y="651852"/>
                </a:lnTo>
                <a:lnTo>
                  <a:pt x="742505" y="663889"/>
                </a:lnTo>
                <a:lnTo>
                  <a:pt x="737034" y="669784"/>
                </a:lnTo>
                <a:lnTo>
                  <a:pt x="730721" y="673996"/>
                </a:lnTo>
                <a:lnTo>
                  <a:pt x="723567" y="676522"/>
                </a:lnTo>
                <a:lnTo>
                  <a:pt x="715571" y="67736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80" y="1023244"/>
            <a:ext cx="432434" cy="860425"/>
          </a:xfrm>
          <a:custGeom>
            <a:avLst/>
            <a:gdLst/>
            <a:ahLst/>
            <a:cxnLst/>
            <a:rect l="l" t="t" r="r" b="b"/>
            <a:pathLst>
              <a:path w="432434" h="860425">
                <a:moveTo>
                  <a:pt x="408783" y="860206"/>
                </a:moveTo>
                <a:lnTo>
                  <a:pt x="126219" y="688845"/>
                </a:lnTo>
                <a:lnTo>
                  <a:pt x="0" y="542120"/>
                </a:lnTo>
                <a:lnTo>
                  <a:pt x="1297" y="339387"/>
                </a:lnTo>
                <a:lnTo>
                  <a:pt x="101284" y="0"/>
                </a:lnTo>
                <a:lnTo>
                  <a:pt x="157097" y="30199"/>
                </a:lnTo>
                <a:lnTo>
                  <a:pt x="206502" y="64783"/>
                </a:lnTo>
                <a:lnTo>
                  <a:pt x="249864" y="103218"/>
                </a:lnTo>
                <a:lnTo>
                  <a:pt x="287547" y="144971"/>
                </a:lnTo>
                <a:lnTo>
                  <a:pt x="319915" y="189510"/>
                </a:lnTo>
                <a:lnTo>
                  <a:pt x="347331" y="236301"/>
                </a:lnTo>
                <a:lnTo>
                  <a:pt x="370161" y="284812"/>
                </a:lnTo>
                <a:lnTo>
                  <a:pt x="388768" y="334511"/>
                </a:lnTo>
                <a:lnTo>
                  <a:pt x="403517" y="384864"/>
                </a:lnTo>
                <a:lnTo>
                  <a:pt x="414771" y="435340"/>
                </a:lnTo>
                <a:lnTo>
                  <a:pt x="422895" y="485404"/>
                </a:lnTo>
                <a:lnTo>
                  <a:pt x="428254" y="534524"/>
                </a:lnTo>
                <a:lnTo>
                  <a:pt x="431210" y="582169"/>
                </a:lnTo>
                <a:lnTo>
                  <a:pt x="432128" y="627804"/>
                </a:lnTo>
                <a:lnTo>
                  <a:pt x="431373" y="670897"/>
                </a:lnTo>
                <a:lnTo>
                  <a:pt x="429309" y="710915"/>
                </a:lnTo>
                <a:lnTo>
                  <a:pt x="422708" y="779598"/>
                </a:lnTo>
                <a:lnTo>
                  <a:pt x="415240" y="829589"/>
                </a:lnTo>
                <a:lnTo>
                  <a:pt x="408783" y="86020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2498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09">
                <a:moveTo>
                  <a:pt x="0" y="435292"/>
                </a:moveTo>
                <a:lnTo>
                  <a:pt x="0" y="7464"/>
                </a:lnTo>
                <a:lnTo>
                  <a:pt x="103041" y="0"/>
                </a:lnTo>
                <a:lnTo>
                  <a:pt x="483698" y="65238"/>
                </a:lnTo>
                <a:lnTo>
                  <a:pt x="307889" y="338264"/>
                </a:lnTo>
                <a:lnTo>
                  <a:pt x="50225" y="435261"/>
                </a:lnTo>
                <a:lnTo>
                  <a:pt x="0" y="435292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614" y="606025"/>
            <a:ext cx="516255" cy="308610"/>
          </a:xfrm>
          <a:custGeom>
            <a:avLst/>
            <a:gdLst/>
            <a:ahLst/>
            <a:cxnLst/>
            <a:rect l="l" t="t" r="r" b="b"/>
            <a:pathLst>
              <a:path w="516255" h="308609">
                <a:moveTo>
                  <a:pt x="298591" y="308114"/>
                </a:moveTo>
                <a:lnTo>
                  <a:pt x="172267" y="287795"/>
                </a:lnTo>
                <a:lnTo>
                  <a:pt x="88869" y="201360"/>
                </a:lnTo>
                <a:lnTo>
                  <a:pt x="0" y="24174"/>
                </a:lnTo>
                <a:lnTo>
                  <a:pt x="68653" y="6769"/>
                </a:lnTo>
                <a:lnTo>
                  <a:pt x="131642" y="0"/>
                </a:lnTo>
                <a:lnTo>
                  <a:pt x="189139" y="2554"/>
                </a:lnTo>
                <a:lnTo>
                  <a:pt x="241321" y="13120"/>
                </a:lnTo>
                <a:lnTo>
                  <a:pt x="288360" y="30384"/>
                </a:lnTo>
                <a:lnTo>
                  <a:pt x="330431" y="53034"/>
                </a:lnTo>
                <a:lnTo>
                  <a:pt x="367708" y="79757"/>
                </a:lnTo>
                <a:lnTo>
                  <a:pt x="400366" y="109240"/>
                </a:lnTo>
                <a:lnTo>
                  <a:pt x="428579" y="140171"/>
                </a:lnTo>
                <a:lnTo>
                  <a:pt x="452521" y="171237"/>
                </a:lnTo>
                <a:lnTo>
                  <a:pt x="488288" y="228523"/>
                </a:lnTo>
                <a:lnTo>
                  <a:pt x="509063" y="270595"/>
                </a:lnTo>
                <a:lnTo>
                  <a:pt x="514264" y="282645"/>
                </a:lnTo>
                <a:lnTo>
                  <a:pt x="516240" y="286953"/>
                </a:lnTo>
                <a:lnTo>
                  <a:pt x="298591" y="30811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60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5" h="441325">
                <a:moveTo>
                  <a:pt x="77580" y="440911"/>
                </a:moveTo>
                <a:lnTo>
                  <a:pt x="0" y="424734"/>
                </a:lnTo>
                <a:lnTo>
                  <a:pt x="0" y="51131"/>
                </a:lnTo>
                <a:lnTo>
                  <a:pt x="2248" y="49411"/>
                </a:lnTo>
                <a:lnTo>
                  <a:pt x="243394" y="8282"/>
                </a:lnTo>
                <a:lnTo>
                  <a:pt x="672238" y="0"/>
                </a:lnTo>
                <a:lnTo>
                  <a:pt x="460552" y="291274"/>
                </a:lnTo>
                <a:lnTo>
                  <a:pt x="291792" y="426734"/>
                </a:lnTo>
                <a:lnTo>
                  <a:pt x="77580" y="440911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026" y="0"/>
            <a:ext cx="606425" cy="297815"/>
          </a:xfrm>
          <a:custGeom>
            <a:avLst/>
            <a:gdLst/>
            <a:ahLst/>
            <a:cxnLst/>
            <a:rect l="l" t="t" r="r" b="b"/>
            <a:pathLst>
              <a:path w="606425" h="297815">
                <a:moveTo>
                  <a:pt x="481449" y="297796"/>
                </a:moveTo>
                <a:lnTo>
                  <a:pt x="312689" y="292532"/>
                </a:lnTo>
                <a:lnTo>
                  <a:pt x="0" y="196727"/>
                </a:lnTo>
                <a:lnTo>
                  <a:pt x="90482" y="27227"/>
                </a:lnTo>
                <a:lnTo>
                  <a:pt x="121480" y="0"/>
                </a:lnTo>
                <a:lnTo>
                  <a:pt x="606293" y="0"/>
                </a:lnTo>
                <a:lnTo>
                  <a:pt x="564356" y="188515"/>
                </a:lnTo>
                <a:lnTo>
                  <a:pt x="481449" y="297796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40" h="249554">
                <a:moveTo>
                  <a:pt x="0" y="248989"/>
                </a:moveTo>
                <a:lnTo>
                  <a:pt x="0" y="0"/>
                </a:lnTo>
                <a:lnTo>
                  <a:pt x="548559" y="0"/>
                </a:lnTo>
                <a:lnTo>
                  <a:pt x="485837" y="90394"/>
                </a:lnTo>
                <a:lnTo>
                  <a:pt x="209025" y="225925"/>
                </a:lnTo>
                <a:lnTo>
                  <a:pt x="0" y="248989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416" y="641429"/>
            <a:ext cx="291465" cy="588645"/>
          </a:xfrm>
          <a:custGeom>
            <a:avLst/>
            <a:gdLst/>
            <a:ahLst/>
            <a:cxnLst/>
            <a:rect l="l" t="t" r="r" b="b"/>
            <a:pathLst>
              <a:path w="291465" h="588644">
                <a:moveTo>
                  <a:pt x="186295" y="588443"/>
                </a:moveTo>
                <a:lnTo>
                  <a:pt x="47275" y="455440"/>
                </a:lnTo>
                <a:lnTo>
                  <a:pt x="0" y="349809"/>
                </a:lnTo>
                <a:lnTo>
                  <a:pt x="43627" y="216385"/>
                </a:lnTo>
                <a:lnTo>
                  <a:pt x="177317" y="0"/>
                </a:lnTo>
                <a:lnTo>
                  <a:pt x="221200" y="52077"/>
                </a:lnTo>
                <a:lnTo>
                  <a:pt x="253177" y="105416"/>
                </a:lnTo>
                <a:lnTo>
                  <a:pt x="274567" y="159302"/>
                </a:lnTo>
                <a:lnTo>
                  <a:pt x="286692" y="213020"/>
                </a:lnTo>
                <a:lnTo>
                  <a:pt x="290873" y="265856"/>
                </a:lnTo>
                <a:lnTo>
                  <a:pt x="288430" y="317094"/>
                </a:lnTo>
                <a:lnTo>
                  <a:pt x="280683" y="366021"/>
                </a:lnTo>
                <a:lnTo>
                  <a:pt x="268954" y="411922"/>
                </a:lnTo>
                <a:lnTo>
                  <a:pt x="254564" y="454081"/>
                </a:lnTo>
                <a:lnTo>
                  <a:pt x="238833" y="491784"/>
                </a:lnTo>
                <a:lnTo>
                  <a:pt x="208632" y="550963"/>
                </a:lnTo>
                <a:lnTo>
                  <a:pt x="188918" y="583741"/>
                </a:lnTo>
                <a:lnTo>
                  <a:pt x="186295" y="588443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978" y="461190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153363" y="261304"/>
                </a:moveTo>
                <a:lnTo>
                  <a:pt x="103112" y="253856"/>
                </a:lnTo>
                <a:lnTo>
                  <a:pt x="51724" y="232184"/>
                </a:lnTo>
                <a:lnTo>
                  <a:pt x="0" y="193714"/>
                </a:lnTo>
                <a:lnTo>
                  <a:pt x="106334" y="54745"/>
                </a:lnTo>
                <a:lnTo>
                  <a:pt x="185734" y="0"/>
                </a:lnTo>
                <a:lnTo>
                  <a:pt x="277759" y="21898"/>
                </a:lnTo>
                <a:lnTo>
                  <a:pt x="421970" y="112859"/>
                </a:lnTo>
                <a:lnTo>
                  <a:pt x="418082" y="117624"/>
                </a:lnTo>
                <a:lnTo>
                  <a:pt x="386022" y="151392"/>
                </a:lnTo>
                <a:lnTo>
                  <a:pt x="326935" y="200320"/>
                </a:lnTo>
                <a:lnTo>
                  <a:pt x="289262" y="224035"/>
                </a:lnTo>
                <a:lnTo>
                  <a:pt x="247241" y="243820"/>
                </a:lnTo>
                <a:lnTo>
                  <a:pt x="201674" y="257101"/>
                </a:lnTo>
                <a:lnTo>
                  <a:pt x="153363" y="261304"/>
                </a:lnTo>
                <a:close/>
              </a:path>
            </a:pathLst>
          </a:custGeom>
          <a:solidFill>
            <a:srgbClr val="039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559" y="1146773"/>
            <a:ext cx="251386" cy="25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" y="1604950"/>
            <a:ext cx="251386" cy="25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339" y="48494"/>
            <a:ext cx="251386" cy="25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66949" y="1763553"/>
            <a:ext cx="6924675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495" dirty="0"/>
              <a:t>AKCJA</a:t>
            </a:r>
            <a:r>
              <a:rPr spc="-295" dirty="0"/>
              <a:t> </a:t>
            </a:r>
            <a:r>
              <a:rPr spc="-1720" dirty="0"/>
              <a:t>CHARYTATYWNA</a:t>
            </a:r>
            <a:r>
              <a:rPr spc="-290" dirty="0"/>
              <a:t> </a:t>
            </a:r>
            <a:r>
              <a:rPr spc="-1450" dirty="0"/>
              <a:t>"SERDUSZKO</a:t>
            </a:r>
            <a:r>
              <a:rPr spc="-295" dirty="0"/>
              <a:t> </a:t>
            </a:r>
            <a:r>
              <a:rPr spc="-1580" dirty="0"/>
              <a:t>DLA</a:t>
            </a:r>
            <a:r>
              <a:rPr spc="-290" dirty="0"/>
              <a:t> </a:t>
            </a:r>
            <a:r>
              <a:rPr spc="-1310" dirty="0"/>
              <a:t>FRANIA"</a:t>
            </a:r>
          </a:p>
        </p:txBody>
      </p:sp>
      <p:sp>
        <p:nvSpPr>
          <p:cNvPr id="17" name="object 17"/>
          <p:cNvSpPr/>
          <p:nvPr/>
        </p:nvSpPr>
        <p:spPr>
          <a:xfrm>
            <a:off x="1006784" y="1026797"/>
            <a:ext cx="188595" cy="276225"/>
          </a:xfrm>
          <a:custGeom>
            <a:avLst/>
            <a:gdLst/>
            <a:ahLst/>
            <a:cxnLst/>
            <a:rect l="l" t="t" r="r" b="b"/>
            <a:pathLst>
              <a:path w="188594" h="276225">
                <a:moveTo>
                  <a:pt x="102991" y="275870"/>
                </a:moveTo>
                <a:lnTo>
                  <a:pt x="24108" y="110966"/>
                </a:lnTo>
                <a:lnTo>
                  <a:pt x="0" y="27545"/>
                </a:lnTo>
                <a:lnTo>
                  <a:pt x="32631" y="0"/>
                </a:lnTo>
                <a:lnTo>
                  <a:pt x="123969" y="2721"/>
                </a:lnTo>
                <a:lnTo>
                  <a:pt x="188436" y="50604"/>
                </a:lnTo>
                <a:lnTo>
                  <a:pt x="173698" y="143921"/>
                </a:lnTo>
                <a:lnTo>
                  <a:pt x="128850" y="234925"/>
                </a:lnTo>
                <a:lnTo>
                  <a:pt x="102991" y="27587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453" y="1297701"/>
            <a:ext cx="189865" cy="273685"/>
          </a:xfrm>
          <a:custGeom>
            <a:avLst/>
            <a:gdLst/>
            <a:ahLst/>
            <a:cxnLst/>
            <a:rect l="l" t="t" r="r" b="b"/>
            <a:pathLst>
              <a:path w="189865" h="273684">
                <a:moveTo>
                  <a:pt x="118728" y="273146"/>
                </a:moveTo>
                <a:lnTo>
                  <a:pt x="28042" y="261890"/>
                </a:lnTo>
                <a:lnTo>
                  <a:pt x="0" y="229684"/>
                </a:lnTo>
                <a:lnTo>
                  <a:pt x="36564" y="150924"/>
                </a:lnTo>
                <a:lnTo>
                  <a:pt x="139703" y="0"/>
                </a:lnTo>
                <a:lnTo>
                  <a:pt x="159007" y="44413"/>
                </a:lnTo>
                <a:lnTo>
                  <a:pt x="189432" y="141199"/>
                </a:lnTo>
                <a:lnTo>
                  <a:pt x="189748" y="235671"/>
                </a:lnTo>
                <a:lnTo>
                  <a:pt x="118728" y="27314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7206" y="1197527"/>
            <a:ext cx="276225" cy="188595"/>
          </a:xfrm>
          <a:custGeom>
            <a:avLst/>
            <a:gdLst/>
            <a:ahLst/>
            <a:cxnLst/>
            <a:rect l="l" t="t" r="r" b="b"/>
            <a:pathLst>
              <a:path w="276225" h="188594">
                <a:moveTo>
                  <a:pt x="225227" y="188037"/>
                </a:moveTo>
                <a:lnTo>
                  <a:pt x="131914" y="173242"/>
                </a:lnTo>
                <a:lnTo>
                  <a:pt x="40932" y="128109"/>
                </a:lnTo>
                <a:lnTo>
                  <a:pt x="0" y="102078"/>
                </a:lnTo>
                <a:lnTo>
                  <a:pt x="164851" y="23880"/>
                </a:lnTo>
                <a:lnTo>
                  <a:pt x="248255" y="0"/>
                </a:lnTo>
                <a:lnTo>
                  <a:pt x="275818" y="32403"/>
                </a:lnTo>
                <a:lnTo>
                  <a:pt x="273146" y="123062"/>
                </a:lnTo>
                <a:lnTo>
                  <a:pt x="225227" y="1880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024" y="1161196"/>
            <a:ext cx="273685" cy="189865"/>
          </a:xfrm>
          <a:custGeom>
            <a:avLst/>
            <a:gdLst/>
            <a:ahLst/>
            <a:cxnLst/>
            <a:rect l="l" t="t" r="r" b="b"/>
            <a:pathLst>
              <a:path w="273684" h="189865">
                <a:moveTo>
                  <a:pt x="37437" y="189348"/>
                </a:moveTo>
                <a:lnTo>
                  <a:pt x="0" y="117812"/>
                </a:lnTo>
                <a:lnTo>
                  <a:pt x="11205" y="27814"/>
                </a:lnTo>
                <a:lnTo>
                  <a:pt x="43393" y="0"/>
                </a:lnTo>
                <a:lnTo>
                  <a:pt x="122171" y="36336"/>
                </a:lnTo>
                <a:lnTo>
                  <a:pt x="273148" y="138791"/>
                </a:lnTo>
                <a:lnTo>
                  <a:pt x="228721" y="158266"/>
                </a:lnTo>
                <a:lnTo>
                  <a:pt x="131914" y="188976"/>
                </a:lnTo>
                <a:lnTo>
                  <a:pt x="37437" y="18934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844" y="1053670"/>
            <a:ext cx="219796" cy="248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627" y="1298624"/>
            <a:ext cx="264160" cy="202565"/>
          </a:xfrm>
          <a:custGeom>
            <a:avLst/>
            <a:gdLst/>
            <a:ahLst/>
            <a:cxnLst/>
            <a:rect l="l" t="t" r="r" b="b"/>
            <a:pathLst>
              <a:path w="264159" h="202565">
                <a:moveTo>
                  <a:pt x="132829" y="202137"/>
                </a:moveTo>
                <a:lnTo>
                  <a:pt x="56018" y="178311"/>
                </a:lnTo>
                <a:lnTo>
                  <a:pt x="0" y="106394"/>
                </a:lnTo>
                <a:lnTo>
                  <a:pt x="2991" y="63848"/>
                </a:lnTo>
                <a:lnTo>
                  <a:pt x="84491" y="33955"/>
                </a:lnTo>
                <a:lnTo>
                  <a:pt x="263997" y="0"/>
                </a:lnTo>
                <a:lnTo>
                  <a:pt x="246272" y="45090"/>
                </a:lnTo>
                <a:lnTo>
                  <a:pt x="199398" y="135099"/>
                </a:lnTo>
                <a:lnTo>
                  <a:pt x="132829" y="202137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040" y="1298270"/>
            <a:ext cx="248195" cy="219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119" y="1038056"/>
            <a:ext cx="202565" cy="264160"/>
          </a:xfrm>
          <a:custGeom>
            <a:avLst/>
            <a:gdLst/>
            <a:ahLst/>
            <a:cxnLst/>
            <a:rect l="l" t="t" r="r" b="b"/>
            <a:pathLst>
              <a:path w="202565" h="264159">
                <a:moveTo>
                  <a:pt x="202165" y="263996"/>
                </a:moveTo>
                <a:lnTo>
                  <a:pt x="157065" y="246278"/>
                </a:lnTo>
                <a:lnTo>
                  <a:pt x="67040" y="199416"/>
                </a:lnTo>
                <a:lnTo>
                  <a:pt x="0" y="132850"/>
                </a:lnTo>
                <a:lnTo>
                  <a:pt x="23852" y="56016"/>
                </a:lnTo>
                <a:lnTo>
                  <a:pt x="95768" y="0"/>
                </a:lnTo>
                <a:lnTo>
                  <a:pt x="138314" y="2992"/>
                </a:lnTo>
                <a:lnTo>
                  <a:pt x="168207" y="84491"/>
                </a:lnTo>
                <a:lnTo>
                  <a:pt x="202165" y="26399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1417" y="1236613"/>
            <a:ext cx="118653" cy="118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02" y="1502743"/>
            <a:ext cx="218440" cy="320040"/>
          </a:xfrm>
          <a:custGeom>
            <a:avLst/>
            <a:gdLst/>
            <a:ahLst/>
            <a:cxnLst/>
            <a:rect l="l" t="t" r="r" b="b"/>
            <a:pathLst>
              <a:path w="218440" h="320039">
                <a:moveTo>
                  <a:pt x="119252" y="319427"/>
                </a:moveTo>
                <a:lnTo>
                  <a:pt x="27915" y="128487"/>
                </a:lnTo>
                <a:lnTo>
                  <a:pt x="0" y="31894"/>
                </a:lnTo>
                <a:lnTo>
                  <a:pt x="37783" y="0"/>
                </a:lnTo>
                <a:lnTo>
                  <a:pt x="143546" y="3153"/>
                </a:lnTo>
                <a:lnTo>
                  <a:pt x="218189" y="58594"/>
                </a:lnTo>
                <a:lnTo>
                  <a:pt x="201123" y="166644"/>
                </a:lnTo>
                <a:lnTo>
                  <a:pt x="149195" y="272017"/>
                </a:lnTo>
                <a:lnTo>
                  <a:pt x="119252" y="3194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35" y="1816421"/>
            <a:ext cx="219710" cy="316865"/>
          </a:xfrm>
          <a:custGeom>
            <a:avLst/>
            <a:gdLst/>
            <a:ahLst/>
            <a:cxnLst/>
            <a:rect l="l" t="t" r="r" b="b"/>
            <a:pathLst>
              <a:path w="219710" h="316864">
                <a:moveTo>
                  <a:pt x="137470" y="316276"/>
                </a:moveTo>
                <a:lnTo>
                  <a:pt x="32470" y="303240"/>
                </a:lnTo>
                <a:lnTo>
                  <a:pt x="0" y="265950"/>
                </a:lnTo>
                <a:lnTo>
                  <a:pt x="42338" y="174753"/>
                </a:lnTo>
                <a:lnTo>
                  <a:pt x="161762" y="0"/>
                </a:lnTo>
                <a:lnTo>
                  <a:pt x="184113" y="51426"/>
                </a:lnTo>
                <a:lnTo>
                  <a:pt x="219341" y="163493"/>
                </a:lnTo>
                <a:lnTo>
                  <a:pt x="219707" y="272882"/>
                </a:lnTo>
                <a:lnTo>
                  <a:pt x="137470" y="316276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180" y="1700431"/>
            <a:ext cx="319405" cy="217804"/>
          </a:xfrm>
          <a:custGeom>
            <a:avLst/>
            <a:gdLst/>
            <a:ahLst/>
            <a:cxnLst/>
            <a:rect l="l" t="t" r="r" b="b"/>
            <a:pathLst>
              <a:path w="319405" h="217805">
                <a:moveTo>
                  <a:pt x="260788" y="217727"/>
                </a:moveTo>
                <a:lnTo>
                  <a:pt x="152743" y="200595"/>
                </a:lnTo>
                <a:lnTo>
                  <a:pt x="47394" y="148336"/>
                </a:lnTo>
                <a:lnTo>
                  <a:pt x="0" y="118196"/>
                </a:lnTo>
                <a:lnTo>
                  <a:pt x="190880" y="27651"/>
                </a:lnTo>
                <a:lnTo>
                  <a:pt x="287453" y="0"/>
                </a:lnTo>
                <a:lnTo>
                  <a:pt x="319368" y="37519"/>
                </a:lnTo>
                <a:lnTo>
                  <a:pt x="316277" y="142487"/>
                </a:lnTo>
                <a:lnTo>
                  <a:pt x="260788" y="2177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687468"/>
            <a:ext cx="202931" cy="189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918" y="1533860"/>
            <a:ext cx="254635" cy="287655"/>
          </a:xfrm>
          <a:custGeom>
            <a:avLst/>
            <a:gdLst/>
            <a:ahLst/>
            <a:cxnLst/>
            <a:rect l="l" t="t" r="r" b="b"/>
            <a:pathLst>
              <a:path w="254634" h="287655">
                <a:moveTo>
                  <a:pt x="0" y="287383"/>
                </a:moveTo>
                <a:lnTo>
                  <a:pt x="70597" y="87976"/>
                </a:lnTo>
                <a:lnTo>
                  <a:pt x="119215" y="0"/>
                </a:lnTo>
                <a:lnTo>
                  <a:pt x="168429" y="4099"/>
                </a:lnTo>
                <a:lnTo>
                  <a:pt x="240817" y="80917"/>
                </a:lnTo>
                <a:lnTo>
                  <a:pt x="254500" y="173026"/>
                </a:lnTo>
                <a:lnTo>
                  <a:pt x="166018" y="237349"/>
                </a:lnTo>
                <a:lnTo>
                  <a:pt x="54731" y="275073"/>
                </a:lnTo>
                <a:lnTo>
                  <a:pt x="0" y="287383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817490"/>
            <a:ext cx="202297" cy="234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146" y="1817080"/>
            <a:ext cx="287655" cy="254635"/>
          </a:xfrm>
          <a:custGeom>
            <a:avLst/>
            <a:gdLst/>
            <a:ahLst/>
            <a:cxnLst/>
            <a:rect l="l" t="t" r="r" b="b"/>
            <a:pathLst>
              <a:path w="287655" h="254635">
                <a:moveTo>
                  <a:pt x="114326" y="254527"/>
                </a:moveTo>
                <a:lnTo>
                  <a:pt x="50006" y="166042"/>
                </a:lnTo>
                <a:lnTo>
                  <a:pt x="12300" y="54740"/>
                </a:lnTo>
                <a:lnTo>
                  <a:pt x="0" y="0"/>
                </a:lnTo>
                <a:lnTo>
                  <a:pt x="199406" y="70596"/>
                </a:lnTo>
                <a:lnTo>
                  <a:pt x="287383" y="119214"/>
                </a:lnTo>
                <a:lnTo>
                  <a:pt x="283284" y="168429"/>
                </a:lnTo>
                <a:lnTo>
                  <a:pt x="206467" y="240819"/>
                </a:lnTo>
                <a:lnTo>
                  <a:pt x="114326" y="254527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15780"/>
            <a:ext cx="201930" cy="306070"/>
          </a:xfrm>
          <a:custGeom>
            <a:avLst/>
            <a:gdLst/>
            <a:ahLst/>
            <a:cxnLst/>
            <a:rect l="l" t="t" r="r" b="b"/>
            <a:pathLst>
              <a:path w="201930" h="306069">
                <a:moveTo>
                  <a:pt x="201901" y="305678"/>
                </a:moveTo>
                <a:lnTo>
                  <a:pt x="149681" y="285163"/>
                </a:lnTo>
                <a:lnTo>
                  <a:pt x="45442" y="230902"/>
                </a:lnTo>
                <a:lnTo>
                  <a:pt x="0" y="185781"/>
                </a:lnTo>
                <a:lnTo>
                  <a:pt x="0" y="61305"/>
                </a:lnTo>
                <a:lnTo>
                  <a:pt x="78705" y="0"/>
                </a:lnTo>
                <a:lnTo>
                  <a:pt x="127969" y="3464"/>
                </a:lnTo>
                <a:lnTo>
                  <a:pt x="162582" y="97832"/>
                </a:lnTo>
                <a:lnTo>
                  <a:pt x="201901" y="305678"/>
                </a:lnTo>
                <a:close/>
              </a:path>
            </a:pathLst>
          </a:custGeom>
          <a:solidFill>
            <a:srgbClr val="FF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084" y="1746189"/>
            <a:ext cx="136384" cy="13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51647" y="6135898"/>
            <a:ext cx="403225" cy="579755"/>
          </a:xfrm>
          <a:custGeom>
            <a:avLst/>
            <a:gdLst/>
            <a:ahLst/>
            <a:cxnLst/>
            <a:rect l="l" t="t" r="r" b="b"/>
            <a:pathLst>
              <a:path w="403225" h="579754">
                <a:moveTo>
                  <a:pt x="298186" y="579689"/>
                </a:moveTo>
                <a:lnTo>
                  <a:pt x="78176" y="260038"/>
                </a:lnTo>
                <a:lnTo>
                  <a:pt x="0" y="93103"/>
                </a:lnTo>
                <a:lnTo>
                  <a:pt x="59300" y="24539"/>
                </a:lnTo>
                <a:lnTo>
                  <a:pt x="251722" y="0"/>
                </a:lnTo>
                <a:lnTo>
                  <a:pt x="402753" y="79052"/>
                </a:lnTo>
                <a:lnTo>
                  <a:pt x="402751" y="279601"/>
                </a:lnTo>
                <a:lnTo>
                  <a:pt x="338850" y="485272"/>
                </a:lnTo>
                <a:lnTo>
                  <a:pt x="298186" y="579689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32115" y="6705049"/>
            <a:ext cx="400050" cy="586740"/>
          </a:xfrm>
          <a:custGeom>
            <a:avLst/>
            <a:gdLst/>
            <a:ahLst/>
            <a:cxnLst/>
            <a:rect l="l" t="t" r="r" b="b"/>
            <a:pathLst>
              <a:path w="400050" h="586740">
                <a:moveTo>
                  <a:pt x="263351" y="579680"/>
                </a:moveTo>
                <a:lnTo>
                  <a:pt x="69464" y="586113"/>
                </a:lnTo>
                <a:lnTo>
                  <a:pt x="0" y="527870"/>
                </a:lnTo>
                <a:lnTo>
                  <a:pt x="50588" y="350614"/>
                </a:lnTo>
                <a:lnTo>
                  <a:pt x="216874" y="0"/>
                </a:lnTo>
                <a:lnTo>
                  <a:pt x="272058" y="86735"/>
                </a:lnTo>
                <a:lnTo>
                  <a:pt x="367903" y="279601"/>
                </a:lnTo>
                <a:lnTo>
                  <a:pt x="399849" y="477589"/>
                </a:lnTo>
                <a:lnTo>
                  <a:pt x="263351" y="579680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43432" y="6413770"/>
            <a:ext cx="579755" cy="401955"/>
          </a:xfrm>
          <a:custGeom>
            <a:avLst/>
            <a:gdLst/>
            <a:ahLst/>
            <a:cxnLst/>
            <a:rect l="l" t="t" r="r" b="b"/>
            <a:pathLst>
              <a:path w="579754" h="401954">
                <a:moveTo>
                  <a:pt x="500726" y="401906"/>
                </a:moveTo>
                <a:lnTo>
                  <a:pt x="300167" y="401783"/>
                </a:lnTo>
                <a:lnTo>
                  <a:pt x="94447" y="337277"/>
                </a:lnTo>
                <a:lnTo>
                  <a:pt x="0" y="296250"/>
                </a:lnTo>
                <a:lnTo>
                  <a:pt x="319769" y="77692"/>
                </a:lnTo>
                <a:lnTo>
                  <a:pt x="486744" y="0"/>
                </a:lnTo>
                <a:lnTo>
                  <a:pt x="555269" y="58816"/>
                </a:lnTo>
                <a:lnTo>
                  <a:pt x="579690" y="249789"/>
                </a:lnTo>
                <a:lnTo>
                  <a:pt x="500726" y="40190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67976" y="6494238"/>
            <a:ext cx="586105" cy="399415"/>
          </a:xfrm>
          <a:custGeom>
            <a:avLst/>
            <a:gdLst/>
            <a:ahLst/>
            <a:cxnLst/>
            <a:rect l="l" t="t" r="r" b="b"/>
            <a:pathLst>
              <a:path w="586104" h="399415">
                <a:moveTo>
                  <a:pt x="108494" y="399002"/>
                </a:moveTo>
                <a:lnTo>
                  <a:pt x="6307" y="261402"/>
                </a:lnTo>
                <a:lnTo>
                  <a:pt x="0" y="68980"/>
                </a:lnTo>
                <a:lnTo>
                  <a:pt x="58281" y="0"/>
                </a:lnTo>
                <a:lnTo>
                  <a:pt x="235498" y="50104"/>
                </a:lnTo>
                <a:lnTo>
                  <a:pt x="585997" y="214937"/>
                </a:lnTo>
                <a:lnTo>
                  <a:pt x="499291" y="270484"/>
                </a:lnTo>
                <a:lnTo>
                  <a:pt x="306473" y="366935"/>
                </a:lnTo>
                <a:lnTo>
                  <a:pt x="108494" y="39900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45517" y="6153380"/>
            <a:ext cx="428625" cy="561340"/>
          </a:xfrm>
          <a:custGeom>
            <a:avLst/>
            <a:gdLst/>
            <a:ahLst/>
            <a:cxnLst/>
            <a:rect l="l" t="t" r="r" b="b"/>
            <a:pathLst>
              <a:path w="428625" h="561340">
                <a:moveTo>
                  <a:pt x="0" y="561168"/>
                </a:moveTo>
                <a:lnTo>
                  <a:pt x="70815" y="179871"/>
                </a:lnTo>
                <a:lnTo>
                  <a:pt x="133696" y="6651"/>
                </a:lnTo>
                <a:lnTo>
                  <a:pt x="223991" y="0"/>
                </a:lnTo>
                <a:lnTo>
                  <a:pt x="377047" y="118407"/>
                </a:lnTo>
                <a:lnTo>
                  <a:pt x="428169" y="281294"/>
                </a:lnTo>
                <a:lnTo>
                  <a:pt x="286332" y="423081"/>
                </a:lnTo>
                <a:lnTo>
                  <a:pt x="95592" y="523222"/>
                </a:lnTo>
                <a:lnTo>
                  <a:pt x="0" y="56116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26234" y="6706498"/>
            <a:ext cx="526415" cy="467359"/>
          </a:xfrm>
          <a:custGeom>
            <a:avLst/>
            <a:gdLst/>
            <a:ahLst/>
            <a:cxnLst/>
            <a:rect l="l" t="t" r="r" b="b"/>
            <a:pathLst>
              <a:path w="526415" h="467359">
                <a:moveTo>
                  <a:pt x="318040" y="467281"/>
                </a:moveTo>
                <a:lnTo>
                  <a:pt x="149091" y="442758"/>
                </a:lnTo>
                <a:lnTo>
                  <a:pt x="7815" y="310513"/>
                </a:lnTo>
                <a:lnTo>
                  <a:pt x="0" y="220310"/>
                </a:lnTo>
                <a:lnTo>
                  <a:pt x="160991" y="130642"/>
                </a:lnTo>
                <a:lnTo>
                  <a:pt x="526139" y="0"/>
                </a:lnTo>
                <a:lnTo>
                  <a:pt x="503904" y="100415"/>
                </a:lnTo>
                <a:lnTo>
                  <a:pt x="435424" y="304672"/>
                </a:lnTo>
                <a:lnTo>
                  <a:pt x="318040" y="46728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44739" y="6706944"/>
            <a:ext cx="561340" cy="428625"/>
          </a:xfrm>
          <a:custGeom>
            <a:avLst/>
            <a:gdLst/>
            <a:ahLst/>
            <a:cxnLst/>
            <a:rect l="l" t="t" r="r" b="b"/>
            <a:pathLst>
              <a:path w="561340" h="428625">
                <a:moveTo>
                  <a:pt x="279826" y="428226"/>
                </a:moveTo>
                <a:lnTo>
                  <a:pt x="138044" y="286383"/>
                </a:lnTo>
                <a:lnTo>
                  <a:pt x="37930" y="95610"/>
                </a:lnTo>
                <a:lnTo>
                  <a:pt x="0" y="0"/>
                </a:lnTo>
                <a:lnTo>
                  <a:pt x="381295" y="70814"/>
                </a:lnTo>
                <a:lnTo>
                  <a:pt x="554514" y="133695"/>
                </a:lnTo>
                <a:lnTo>
                  <a:pt x="561167" y="223990"/>
                </a:lnTo>
                <a:lnTo>
                  <a:pt x="442763" y="377050"/>
                </a:lnTo>
                <a:lnTo>
                  <a:pt x="279826" y="42822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85460" y="6187666"/>
            <a:ext cx="467359" cy="526415"/>
          </a:xfrm>
          <a:custGeom>
            <a:avLst/>
            <a:gdLst/>
            <a:ahLst/>
            <a:cxnLst/>
            <a:rect l="l" t="t" r="r" b="b"/>
            <a:pathLst>
              <a:path w="467359" h="526415">
                <a:moveTo>
                  <a:pt x="467332" y="526133"/>
                </a:moveTo>
                <a:lnTo>
                  <a:pt x="366899" y="503916"/>
                </a:lnTo>
                <a:lnTo>
                  <a:pt x="162615" y="435468"/>
                </a:lnTo>
                <a:lnTo>
                  <a:pt x="0" y="318090"/>
                </a:lnTo>
                <a:lnTo>
                  <a:pt x="24571" y="149085"/>
                </a:lnTo>
                <a:lnTo>
                  <a:pt x="156815" y="7814"/>
                </a:lnTo>
                <a:lnTo>
                  <a:pt x="247017" y="0"/>
                </a:lnTo>
                <a:lnTo>
                  <a:pt x="336686" y="160990"/>
                </a:lnTo>
                <a:lnTo>
                  <a:pt x="467332" y="526133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24608" y="6576134"/>
            <a:ext cx="250056" cy="250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47775" y="3009900"/>
            <a:ext cx="7896225" cy="3057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094" y="2544973"/>
            <a:ext cx="403225" cy="579755"/>
          </a:xfrm>
          <a:custGeom>
            <a:avLst/>
            <a:gdLst/>
            <a:ahLst/>
            <a:cxnLst/>
            <a:rect l="l" t="t" r="r" b="b"/>
            <a:pathLst>
              <a:path w="403225" h="579755">
                <a:moveTo>
                  <a:pt x="298186" y="579689"/>
                </a:moveTo>
                <a:lnTo>
                  <a:pt x="78176" y="260038"/>
                </a:lnTo>
                <a:lnTo>
                  <a:pt x="0" y="93103"/>
                </a:lnTo>
                <a:lnTo>
                  <a:pt x="59300" y="24539"/>
                </a:lnTo>
                <a:lnTo>
                  <a:pt x="251722" y="0"/>
                </a:lnTo>
                <a:lnTo>
                  <a:pt x="402753" y="79052"/>
                </a:lnTo>
                <a:lnTo>
                  <a:pt x="402751" y="279601"/>
                </a:lnTo>
                <a:lnTo>
                  <a:pt x="338850" y="485272"/>
                </a:lnTo>
                <a:lnTo>
                  <a:pt x="298186" y="579689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0561" y="3114124"/>
            <a:ext cx="400050" cy="586740"/>
          </a:xfrm>
          <a:custGeom>
            <a:avLst/>
            <a:gdLst/>
            <a:ahLst/>
            <a:cxnLst/>
            <a:rect l="l" t="t" r="r" b="b"/>
            <a:pathLst>
              <a:path w="400050" h="586739">
                <a:moveTo>
                  <a:pt x="263349" y="579681"/>
                </a:moveTo>
                <a:lnTo>
                  <a:pt x="69464" y="586113"/>
                </a:lnTo>
                <a:lnTo>
                  <a:pt x="0" y="527870"/>
                </a:lnTo>
                <a:lnTo>
                  <a:pt x="50588" y="350614"/>
                </a:lnTo>
                <a:lnTo>
                  <a:pt x="216874" y="0"/>
                </a:lnTo>
                <a:lnTo>
                  <a:pt x="272058" y="86735"/>
                </a:lnTo>
                <a:lnTo>
                  <a:pt x="367903" y="279601"/>
                </a:lnTo>
                <a:lnTo>
                  <a:pt x="399849" y="477589"/>
                </a:lnTo>
                <a:lnTo>
                  <a:pt x="263349" y="57968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878" y="2822845"/>
            <a:ext cx="579755" cy="401955"/>
          </a:xfrm>
          <a:custGeom>
            <a:avLst/>
            <a:gdLst/>
            <a:ahLst/>
            <a:cxnLst/>
            <a:rect l="l" t="t" r="r" b="b"/>
            <a:pathLst>
              <a:path w="579755" h="401955">
                <a:moveTo>
                  <a:pt x="500726" y="401906"/>
                </a:moveTo>
                <a:lnTo>
                  <a:pt x="300167" y="401783"/>
                </a:lnTo>
                <a:lnTo>
                  <a:pt x="94447" y="337277"/>
                </a:lnTo>
                <a:lnTo>
                  <a:pt x="0" y="296250"/>
                </a:lnTo>
                <a:lnTo>
                  <a:pt x="319769" y="77692"/>
                </a:lnTo>
                <a:lnTo>
                  <a:pt x="486744" y="0"/>
                </a:lnTo>
                <a:lnTo>
                  <a:pt x="555269" y="58816"/>
                </a:lnTo>
                <a:lnTo>
                  <a:pt x="579692" y="249785"/>
                </a:lnTo>
                <a:lnTo>
                  <a:pt x="500726" y="40190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2903313"/>
            <a:ext cx="562610" cy="399415"/>
          </a:xfrm>
          <a:custGeom>
            <a:avLst/>
            <a:gdLst/>
            <a:ahLst/>
            <a:cxnLst/>
            <a:rect l="l" t="t" r="r" b="b"/>
            <a:pathLst>
              <a:path w="562610" h="399414">
                <a:moveTo>
                  <a:pt x="84917" y="399002"/>
                </a:moveTo>
                <a:lnTo>
                  <a:pt x="0" y="284656"/>
                </a:lnTo>
                <a:lnTo>
                  <a:pt x="0" y="41075"/>
                </a:lnTo>
                <a:lnTo>
                  <a:pt x="34704" y="0"/>
                </a:lnTo>
                <a:lnTo>
                  <a:pt x="211921" y="50104"/>
                </a:lnTo>
                <a:lnTo>
                  <a:pt x="562420" y="214937"/>
                </a:lnTo>
                <a:lnTo>
                  <a:pt x="475714" y="270484"/>
                </a:lnTo>
                <a:lnTo>
                  <a:pt x="282896" y="366935"/>
                </a:lnTo>
                <a:lnTo>
                  <a:pt x="84917" y="399002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3964" y="2562455"/>
            <a:ext cx="428625" cy="561340"/>
          </a:xfrm>
          <a:custGeom>
            <a:avLst/>
            <a:gdLst/>
            <a:ahLst/>
            <a:cxnLst/>
            <a:rect l="l" t="t" r="r" b="b"/>
            <a:pathLst>
              <a:path w="428625" h="561339">
                <a:moveTo>
                  <a:pt x="0" y="561168"/>
                </a:moveTo>
                <a:lnTo>
                  <a:pt x="70815" y="179871"/>
                </a:lnTo>
                <a:lnTo>
                  <a:pt x="133696" y="6651"/>
                </a:lnTo>
                <a:lnTo>
                  <a:pt x="223991" y="0"/>
                </a:lnTo>
                <a:lnTo>
                  <a:pt x="377047" y="118407"/>
                </a:lnTo>
                <a:lnTo>
                  <a:pt x="428169" y="281294"/>
                </a:lnTo>
                <a:lnTo>
                  <a:pt x="286332" y="423081"/>
                </a:lnTo>
                <a:lnTo>
                  <a:pt x="95592" y="523222"/>
                </a:lnTo>
                <a:lnTo>
                  <a:pt x="0" y="561168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681" y="3115573"/>
            <a:ext cx="526415" cy="467359"/>
          </a:xfrm>
          <a:custGeom>
            <a:avLst/>
            <a:gdLst/>
            <a:ahLst/>
            <a:cxnLst/>
            <a:rect l="l" t="t" r="r" b="b"/>
            <a:pathLst>
              <a:path w="526415" h="467360">
                <a:moveTo>
                  <a:pt x="318040" y="467281"/>
                </a:moveTo>
                <a:lnTo>
                  <a:pt x="149091" y="442758"/>
                </a:lnTo>
                <a:lnTo>
                  <a:pt x="7815" y="310513"/>
                </a:lnTo>
                <a:lnTo>
                  <a:pt x="0" y="220310"/>
                </a:lnTo>
                <a:lnTo>
                  <a:pt x="160991" y="130642"/>
                </a:lnTo>
                <a:lnTo>
                  <a:pt x="526139" y="0"/>
                </a:lnTo>
                <a:lnTo>
                  <a:pt x="503904" y="100415"/>
                </a:lnTo>
                <a:lnTo>
                  <a:pt x="435424" y="304672"/>
                </a:lnTo>
                <a:lnTo>
                  <a:pt x="318040" y="467281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3186" y="3116018"/>
            <a:ext cx="561340" cy="428625"/>
          </a:xfrm>
          <a:custGeom>
            <a:avLst/>
            <a:gdLst/>
            <a:ahLst/>
            <a:cxnLst/>
            <a:rect l="l" t="t" r="r" b="b"/>
            <a:pathLst>
              <a:path w="561340" h="428625">
                <a:moveTo>
                  <a:pt x="279826" y="428226"/>
                </a:moveTo>
                <a:lnTo>
                  <a:pt x="138044" y="286383"/>
                </a:lnTo>
                <a:lnTo>
                  <a:pt x="37930" y="95610"/>
                </a:lnTo>
                <a:lnTo>
                  <a:pt x="0" y="0"/>
                </a:lnTo>
                <a:lnTo>
                  <a:pt x="381295" y="70814"/>
                </a:lnTo>
                <a:lnTo>
                  <a:pt x="554514" y="133695"/>
                </a:lnTo>
                <a:lnTo>
                  <a:pt x="561167" y="223990"/>
                </a:lnTo>
                <a:lnTo>
                  <a:pt x="442763" y="377050"/>
                </a:lnTo>
                <a:lnTo>
                  <a:pt x="279826" y="428226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907" y="2596741"/>
            <a:ext cx="467359" cy="526415"/>
          </a:xfrm>
          <a:custGeom>
            <a:avLst/>
            <a:gdLst/>
            <a:ahLst/>
            <a:cxnLst/>
            <a:rect l="l" t="t" r="r" b="b"/>
            <a:pathLst>
              <a:path w="467359" h="526414">
                <a:moveTo>
                  <a:pt x="467332" y="526133"/>
                </a:moveTo>
                <a:lnTo>
                  <a:pt x="366899" y="503916"/>
                </a:lnTo>
                <a:lnTo>
                  <a:pt x="162615" y="435468"/>
                </a:lnTo>
                <a:lnTo>
                  <a:pt x="0" y="318090"/>
                </a:lnTo>
                <a:lnTo>
                  <a:pt x="24571" y="149085"/>
                </a:lnTo>
                <a:lnTo>
                  <a:pt x="156815" y="7814"/>
                </a:lnTo>
                <a:lnTo>
                  <a:pt x="247017" y="0"/>
                </a:lnTo>
                <a:lnTo>
                  <a:pt x="336686" y="160990"/>
                </a:lnTo>
                <a:lnTo>
                  <a:pt x="467332" y="526133"/>
                </a:lnTo>
                <a:close/>
              </a:path>
            </a:pathLst>
          </a:custGeom>
          <a:solidFill>
            <a:srgbClr val="FF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3054" y="2985209"/>
            <a:ext cx="250056" cy="250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70</Words>
  <Application>Microsoft Office PowerPoint</Application>
  <PresentationFormat>Niestandardowy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Office Theme</vt:lpstr>
      <vt:lpstr>WOLONTARIAT  W NASZEJ SZKOLE:</vt:lpstr>
      <vt:lpstr>SPOTKANIE Z WOLONTARIUSZAMI EVS - GOZDE Z TURCJI,  JASCHĄ Z NIEMIEC I JORGE Z HISZPANII</vt:lpstr>
      <vt:lpstr>KONCERT KOLĘD W RODZINNYM DOMU DZIECKA W WESOŁEJ</vt:lpstr>
      <vt:lpstr>NOWOROCZNY KONCERT ŚWIĄTECZNY W DOMU SENIORA  W WESOŁEJ</vt:lpstr>
      <vt:lpstr>ZBIÓRKA ZABAWEK, GIER I KSIĄŻEK DLA DZIECI ZE SZPITALI  ONKOLOGICZNYCH</vt:lpstr>
      <vt:lpstr>ZBIÓRKA KARMY I POTRZEBNYCH MATERIAŁÓW DLA ZWIERZĄT  ZE SCHRONISKA</vt:lpstr>
      <vt:lpstr>AKCJA CHARYTATYWNA "SZLACHETNA PACZKA"</vt:lpstr>
      <vt:lpstr>AKCJA CHARYTATYWNA "SERDUSZKO DLA FRANIA"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 pomagamy wnaszej szkole?</dc:title>
  <dc:creator>aga.banan</dc:creator>
  <cp:keywords>DADPUNa-fu4,BABzjnQgKik</cp:keywords>
  <cp:lastModifiedBy>Piotr Broniatowski</cp:lastModifiedBy>
  <cp:revision>1</cp:revision>
  <dcterms:created xsi:type="dcterms:W3CDTF">2019-02-18T14:13:38Z</dcterms:created>
  <dcterms:modified xsi:type="dcterms:W3CDTF">2019-02-18T14:21:11Z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2019-01-21T00:00:00Z</vt:filetime>
  </property>
  <property fmtid="{D5CDD505-2E9C-101B-9397-08002B2CF9AE}" pid="3" name="Creator">
    <vt:lpwstr>Canva</vt:lpwstr>
  </property>
  <property fmtid="{D5CDD505-2E9C-101B-9397-08002B2CF9AE}" pid="4" name="LastSaved">
    <vt:filetime>2019-02-18T00:00:00Z</vt:filetime>
  </property>
</Properties>
</file>